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465" r:id="rId2"/>
    <p:sldId id="466" r:id="rId3"/>
    <p:sldId id="467" r:id="rId4"/>
    <p:sldId id="468" r:id="rId5"/>
    <p:sldId id="469" r:id="rId6"/>
    <p:sldId id="411" r:id="rId7"/>
    <p:sldId id="434" r:id="rId8"/>
    <p:sldId id="461" r:id="rId9"/>
    <p:sldId id="433" r:id="rId10"/>
    <p:sldId id="464" r:id="rId11"/>
    <p:sldId id="437" r:id="rId12"/>
    <p:sldId id="438" r:id="rId13"/>
    <p:sldId id="441" r:id="rId14"/>
    <p:sldId id="436" r:id="rId15"/>
    <p:sldId id="439" r:id="rId16"/>
    <p:sldId id="440" r:id="rId17"/>
    <p:sldId id="442" r:id="rId18"/>
    <p:sldId id="451" r:id="rId19"/>
    <p:sldId id="446" r:id="rId20"/>
    <p:sldId id="450" r:id="rId21"/>
    <p:sldId id="458" r:id="rId22"/>
    <p:sldId id="452" r:id="rId23"/>
    <p:sldId id="447" r:id="rId24"/>
    <p:sldId id="459" r:id="rId25"/>
    <p:sldId id="460" r:id="rId26"/>
    <p:sldId id="443" r:id="rId27"/>
    <p:sldId id="423" r:id="rId28"/>
    <p:sldId id="448" r:id="rId29"/>
    <p:sldId id="415" r:id="rId30"/>
    <p:sldId id="413" r:id="rId31"/>
    <p:sldId id="414" r:id="rId32"/>
    <p:sldId id="428" r:id="rId33"/>
    <p:sldId id="456" r:id="rId34"/>
    <p:sldId id="463" r:id="rId35"/>
    <p:sldId id="4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2659"/>
    <a:srgbClr val="CDF1FF"/>
    <a:srgbClr val="CCFF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4" autoAdjust="0"/>
    <p:restoredTop sz="95833" autoAdjust="0"/>
  </p:normalViewPr>
  <p:slideViewPr>
    <p:cSldViewPr snapToGrid="0" snapToObjects="1">
      <p:cViewPr varScale="1">
        <p:scale>
          <a:sx n="107" d="100"/>
          <a:sy n="107" d="100"/>
        </p:scale>
        <p:origin x="2072" y="16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A449A-588C-134D-A6A1-CACBD8419474}" type="doc">
      <dgm:prSet loTypeId="urn:microsoft.com/office/officeart/2005/8/layout/cycle5" loCatId="" qsTypeId="urn:microsoft.com/office/officeart/2005/8/quickstyle/3D4" qsCatId="3D" csTypeId="urn:microsoft.com/office/officeart/2005/8/colors/colorful3" csCatId="colorful" phldr="1"/>
      <dgm:spPr/>
      <dgm:t>
        <a:bodyPr/>
        <a:lstStyle/>
        <a:p>
          <a:endParaRPr lang="en-US"/>
        </a:p>
      </dgm:t>
    </dgm:pt>
    <dgm:pt modelId="{48553B28-E8F1-3042-89FA-F1E0A1B61B97}">
      <dgm:prSet phldrT="[Text]" custT="1"/>
      <dgm:spPr/>
      <dgm:t>
        <a:bodyPr/>
        <a:lstStyle/>
        <a:p>
          <a:r>
            <a:rPr lang="en-US" sz="2800" dirty="0" smtClean="0">
              <a:solidFill>
                <a:schemeClr val="accent4">
                  <a:lumMod val="60000"/>
                  <a:lumOff val="40000"/>
                </a:schemeClr>
              </a:solidFill>
            </a:rPr>
            <a:t>Define questions</a:t>
          </a:r>
          <a:endParaRPr lang="en-US" sz="2800" dirty="0">
            <a:solidFill>
              <a:schemeClr val="accent4">
                <a:lumMod val="60000"/>
                <a:lumOff val="40000"/>
              </a:schemeClr>
            </a:solidFill>
          </a:endParaRPr>
        </a:p>
      </dgm:t>
    </dgm:pt>
    <dgm:pt modelId="{1E09349F-CB52-4343-B824-F6FC8C7128D9}" type="parTrans" cxnId="{4AC869B4-C49E-3C4E-8B10-713941B48F68}">
      <dgm:prSet/>
      <dgm:spPr/>
      <dgm:t>
        <a:bodyPr/>
        <a:lstStyle/>
        <a:p>
          <a:endParaRPr lang="en-US" sz="3200">
            <a:solidFill>
              <a:schemeClr val="accent4">
                <a:lumMod val="75000"/>
              </a:schemeClr>
            </a:solidFill>
          </a:endParaRPr>
        </a:p>
      </dgm:t>
    </dgm:pt>
    <dgm:pt modelId="{11449C84-F4C6-094F-BEAD-D7099B495BF8}" type="sibTrans" cxnId="{4AC869B4-C49E-3C4E-8B10-713941B48F68}">
      <dgm:prSet/>
      <dgm:spPr/>
      <dgm:t>
        <a:bodyPr/>
        <a:lstStyle/>
        <a:p>
          <a:endParaRPr lang="en-US" sz="3200">
            <a:solidFill>
              <a:schemeClr val="accent4">
                <a:lumMod val="75000"/>
              </a:schemeClr>
            </a:solidFill>
          </a:endParaRPr>
        </a:p>
      </dgm:t>
    </dgm:pt>
    <dgm:pt modelId="{A0923D95-B74F-F74C-A74B-29FCF4AEEED6}">
      <dgm:prSet phldrT="[Text]" custT="1"/>
      <dgm:spPr/>
      <dgm:t>
        <a:bodyPr/>
        <a:lstStyle/>
        <a:p>
          <a:r>
            <a:rPr lang="en-US" sz="2800" smtClean="0">
              <a:solidFill>
                <a:schemeClr val="accent4">
                  <a:lumMod val="75000"/>
                </a:schemeClr>
              </a:solidFill>
            </a:rPr>
            <a:t>Pre-process data</a:t>
          </a:r>
          <a:endParaRPr lang="en-US" sz="2800">
            <a:solidFill>
              <a:schemeClr val="accent4">
                <a:lumMod val="75000"/>
              </a:schemeClr>
            </a:solidFill>
          </a:endParaRPr>
        </a:p>
      </dgm:t>
    </dgm:pt>
    <dgm:pt modelId="{8737FB60-7AF9-5D46-AF04-98DCBB2CF5BC}" type="parTrans" cxnId="{22E405DF-8D75-B746-9294-E489A89A3B71}">
      <dgm:prSet/>
      <dgm:spPr/>
      <dgm:t>
        <a:bodyPr/>
        <a:lstStyle/>
        <a:p>
          <a:endParaRPr lang="en-US" sz="3200">
            <a:solidFill>
              <a:schemeClr val="accent4">
                <a:lumMod val="75000"/>
              </a:schemeClr>
            </a:solidFill>
          </a:endParaRPr>
        </a:p>
      </dgm:t>
    </dgm:pt>
    <dgm:pt modelId="{DA97EA5A-79CE-8341-B503-03160B764461}" type="sibTrans" cxnId="{22E405DF-8D75-B746-9294-E489A89A3B71}">
      <dgm:prSet/>
      <dgm:spPr/>
      <dgm:t>
        <a:bodyPr/>
        <a:lstStyle/>
        <a:p>
          <a:endParaRPr lang="en-US" sz="3200">
            <a:solidFill>
              <a:schemeClr val="accent4">
                <a:lumMod val="75000"/>
              </a:schemeClr>
            </a:solidFill>
          </a:endParaRPr>
        </a:p>
      </dgm:t>
    </dgm:pt>
    <dgm:pt modelId="{93D49450-A4AA-0245-A30A-59FDAB8F1AB6}">
      <dgm:prSet phldrT="[Text]" custT="1"/>
      <dgm:spPr/>
      <dgm:t>
        <a:bodyPr/>
        <a:lstStyle/>
        <a:p>
          <a:r>
            <a:rPr lang="en-US" sz="2800" dirty="0" smtClean="0">
              <a:solidFill>
                <a:schemeClr val="accent4">
                  <a:lumMod val="75000"/>
                </a:schemeClr>
              </a:solidFill>
            </a:rPr>
            <a:t>Analyze data</a:t>
          </a:r>
          <a:endParaRPr lang="en-US" sz="2800" dirty="0">
            <a:solidFill>
              <a:schemeClr val="accent4">
                <a:lumMod val="75000"/>
              </a:schemeClr>
            </a:solidFill>
          </a:endParaRPr>
        </a:p>
      </dgm:t>
    </dgm:pt>
    <dgm:pt modelId="{D70D9FBD-6105-D14D-A14E-8AF741E8E449}" type="parTrans" cxnId="{D7B3E402-81A7-3B44-89C5-531302E6A827}">
      <dgm:prSet/>
      <dgm:spPr/>
      <dgm:t>
        <a:bodyPr/>
        <a:lstStyle/>
        <a:p>
          <a:endParaRPr lang="en-US" sz="3200">
            <a:solidFill>
              <a:schemeClr val="accent4">
                <a:lumMod val="75000"/>
              </a:schemeClr>
            </a:solidFill>
          </a:endParaRPr>
        </a:p>
      </dgm:t>
    </dgm:pt>
    <dgm:pt modelId="{B04C02EA-D017-4046-B0E0-944E23D366FC}" type="sibTrans" cxnId="{D7B3E402-81A7-3B44-89C5-531302E6A827}">
      <dgm:prSet/>
      <dgm:spPr/>
      <dgm:t>
        <a:bodyPr/>
        <a:lstStyle/>
        <a:p>
          <a:endParaRPr lang="en-US" sz="3200">
            <a:solidFill>
              <a:schemeClr val="accent4">
                <a:lumMod val="75000"/>
              </a:schemeClr>
            </a:solidFill>
          </a:endParaRPr>
        </a:p>
      </dgm:t>
    </dgm:pt>
    <dgm:pt modelId="{6C720426-3D8E-5549-AE0A-EACD14CDE2D1}">
      <dgm:prSet phldrT="[Text]" custT="1"/>
      <dgm:spPr/>
      <dgm:t>
        <a:bodyPr/>
        <a:lstStyle/>
        <a:p>
          <a:r>
            <a:rPr lang="en-US" sz="2800" smtClean="0">
              <a:solidFill>
                <a:schemeClr val="accent4">
                  <a:lumMod val="75000"/>
                </a:schemeClr>
              </a:solidFill>
            </a:rPr>
            <a:t>Present results</a:t>
          </a:r>
          <a:endParaRPr lang="en-US" sz="2800" dirty="0">
            <a:solidFill>
              <a:schemeClr val="accent4">
                <a:lumMod val="75000"/>
              </a:schemeClr>
            </a:solidFill>
          </a:endParaRPr>
        </a:p>
      </dgm:t>
    </dgm:pt>
    <dgm:pt modelId="{A0B5E447-2CA7-454C-8964-330C7F350925}" type="parTrans" cxnId="{2AE05106-0B4C-7747-8C69-498D02755F7C}">
      <dgm:prSet/>
      <dgm:spPr/>
      <dgm:t>
        <a:bodyPr/>
        <a:lstStyle/>
        <a:p>
          <a:endParaRPr lang="en-US" sz="3200">
            <a:solidFill>
              <a:schemeClr val="accent4">
                <a:lumMod val="75000"/>
              </a:schemeClr>
            </a:solidFill>
          </a:endParaRPr>
        </a:p>
      </dgm:t>
    </dgm:pt>
    <dgm:pt modelId="{87D86C11-D29F-8E47-A8AA-46A3A2AADCD2}" type="sibTrans" cxnId="{2AE05106-0B4C-7747-8C69-498D02755F7C}">
      <dgm:prSet/>
      <dgm:spPr/>
      <dgm:t>
        <a:bodyPr/>
        <a:lstStyle/>
        <a:p>
          <a:endParaRPr lang="en-US" sz="3200">
            <a:solidFill>
              <a:schemeClr val="accent4">
                <a:lumMod val="75000"/>
              </a:schemeClr>
            </a:solidFill>
          </a:endParaRPr>
        </a:p>
      </dgm:t>
    </dgm:pt>
    <dgm:pt modelId="{56D7EF09-9D33-3040-AEC4-739E2173D858}">
      <dgm:prSet phldrT="[Text]" custT="1"/>
      <dgm:spPr/>
      <dgm:t>
        <a:bodyPr/>
        <a:lstStyle/>
        <a:p>
          <a:r>
            <a:rPr lang="en-US" sz="2800" dirty="0" smtClean="0">
              <a:solidFill>
                <a:schemeClr val="accent4">
                  <a:lumMod val="75000"/>
                </a:schemeClr>
              </a:solidFill>
            </a:rPr>
            <a:t>Collect/find data</a:t>
          </a:r>
          <a:endParaRPr lang="en-US" sz="2800" dirty="0">
            <a:solidFill>
              <a:schemeClr val="accent4">
                <a:lumMod val="75000"/>
              </a:schemeClr>
            </a:solidFill>
          </a:endParaRPr>
        </a:p>
      </dgm:t>
    </dgm:pt>
    <dgm:pt modelId="{F87B7713-96F4-614F-BB73-DA135E247FAB}" type="parTrans" cxnId="{70D68D5F-03C3-0E4E-A7E9-BD6C251FB350}">
      <dgm:prSet/>
      <dgm:spPr/>
      <dgm:t>
        <a:bodyPr/>
        <a:lstStyle/>
        <a:p>
          <a:endParaRPr lang="en-US" sz="3200">
            <a:solidFill>
              <a:schemeClr val="accent4">
                <a:lumMod val="75000"/>
              </a:schemeClr>
            </a:solidFill>
          </a:endParaRPr>
        </a:p>
      </dgm:t>
    </dgm:pt>
    <dgm:pt modelId="{85BEE490-B8EE-9743-9E1B-A8EC6AB11DE0}" type="sibTrans" cxnId="{70D68D5F-03C3-0E4E-A7E9-BD6C251FB350}">
      <dgm:prSet/>
      <dgm:spPr/>
      <dgm:t>
        <a:bodyPr/>
        <a:lstStyle/>
        <a:p>
          <a:endParaRPr lang="en-US" sz="3200">
            <a:solidFill>
              <a:schemeClr val="accent4">
                <a:lumMod val="75000"/>
              </a:schemeClr>
            </a:solidFill>
          </a:endParaRPr>
        </a:p>
      </dgm:t>
    </dgm:pt>
    <dgm:pt modelId="{623A5A1F-E3CB-E940-856F-86A02F458E10}">
      <dgm:prSet phldrT="[Text]" custT="1"/>
      <dgm:spPr/>
      <dgm:t>
        <a:bodyPr/>
        <a:lstStyle/>
        <a:p>
          <a:r>
            <a:rPr lang="en-US" sz="2800" dirty="0" smtClean="0">
              <a:solidFill>
                <a:schemeClr val="accent4">
                  <a:lumMod val="75000"/>
                </a:schemeClr>
              </a:solidFill>
            </a:rPr>
            <a:t>Store data</a:t>
          </a:r>
          <a:endParaRPr lang="en-US" sz="2800" dirty="0">
            <a:solidFill>
              <a:schemeClr val="accent4">
                <a:lumMod val="75000"/>
              </a:schemeClr>
            </a:solidFill>
          </a:endParaRPr>
        </a:p>
      </dgm:t>
    </dgm:pt>
    <dgm:pt modelId="{114C9758-BF64-3443-8954-FB1B1EF42378}" type="parTrans" cxnId="{5154A29C-922D-894A-9A1E-B31FF315F0D5}">
      <dgm:prSet/>
      <dgm:spPr/>
      <dgm:t>
        <a:bodyPr/>
        <a:lstStyle/>
        <a:p>
          <a:endParaRPr lang="en-US" sz="3200">
            <a:solidFill>
              <a:schemeClr val="accent4">
                <a:lumMod val="75000"/>
              </a:schemeClr>
            </a:solidFill>
          </a:endParaRPr>
        </a:p>
      </dgm:t>
    </dgm:pt>
    <dgm:pt modelId="{8BB830DB-4747-E841-BD97-16F7C46CC95C}" type="sibTrans" cxnId="{5154A29C-922D-894A-9A1E-B31FF315F0D5}">
      <dgm:prSet/>
      <dgm:spPr/>
      <dgm:t>
        <a:bodyPr/>
        <a:lstStyle/>
        <a:p>
          <a:endParaRPr lang="en-US" sz="3200">
            <a:solidFill>
              <a:schemeClr val="accent4">
                <a:lumMod val="75000"/>
              </a:schemeClr>
            </a:solidFill>
          </a:endParaRPr>
        </a:p>
      </dgm:t>
    </dgm:pt>
    <dgm:pt modelId="{1469EF52-EC15-F444-8C9E-318C3D4C85F1}">
      <dgm:prSet phldrT="[Text]" custT="1"/>
      <dgm:spPr/>
      <dgm:t>
        <a:bodyPr/>
        <a:lstStyle/>
        <a:p>
          <a:r>
            <a:rPr lang="en-US" sz="2800" smtClean="0">
              <a:solidFill>
                <a:schemeClr val="accent4">
                  <a:lumMod val="75000"/>
                </a:schemeClr>
              </a:solidFill>
            </a:rPr>
            <a:t>Extract data</a:t>
          </a:r>
          <a:endParaRPr lang="en-US" sz="2800">
            <a:solidFill>
              <a:schemeClr val="accent4">
                <a:lumMod val="75000"/>
              </a:schemeClr>
            </a:solidFill>
          </a:endParaRPr>
        </a:p>
      </dgm:t>
    </dgm:pt>
    <dgm:pt modelId="{C56FA1EA-FCE2-EC4B-9102-F60BB1D9DD03}" type="parTrans" cxnId="{69A324E2-F4D1-634E-A74C-934E4445C717}">
      <dgm:prSet/>
      <dgm:spPr/>
      <dgm:t>
        <a:bodyPr/>
        <a:lstStyle/>
        <a:p>
          <a:endParaRPr lang="en-US" sz="3200">
            <a:solidFill>
              <a:schemeClr val="accent4">
                <a:lumMod val="75000"/>
              </a:schemeClr>
            </a:solidFill>
          </a:endParaRPr>
        </a:p>
      </dgm:t>
    </dgm:pt>
    <dgm:pt modelId="{CAEC673E-DFF1-E84A-BFFD-EFD810EBE61F}" type="sibTrans" cxnId="{69A324E2-F4D1-634E-A74C-934E4445C717}">
      <dgm:prSet/>
      <dgm:spPr/>
      <dgm:t>
        <a:bodyPr/>
        <a:lstStyle/>
        <a:p>
          <a:endParaRPr lang="en-US" sz="3200">
            <a:solidFill>
              <a:schemeClr val="accent4">
                <a:lumMod val="75000"/>
              </a:schemeClr>
            </a:solidFill>
          </a:endParaRPr>
        </a:p>
      </dgm:t>
    </dgm:pt>
    <dgm:pt modelId="{BFF78944-3734-0046-B46C-22A39F86B433}">
      <dgm:prSet phldrT="[Text]" custT="1"/>
      <dgm:spPr/>
      <dgm:t>
        <a:bodyPr/>
        <a:lstStyle/>
        <a:p>
          <a:r>
            <a:rPr lang="en-US" sz="2800" smtClean="0">
              <a:solidFill>
                <a:schemeClr val="accent4">
                  <a:lumMod val="75000"/>
                </a:schemeClr>
              </a:solidFill>
            </a:rPr>
            <a:t>Publish data</a:t>
          </a:r>
          <a:endParaRPr lang="en-US" sz="2800">
            <a:solidFill>
              <a:schemeClr val="accent4">
                <a:lumMod val="75000"/>
              </a:schemeClr>
            </a:solidFill>
          </a:endParaRPr>
        </a:p>
      </dgm:t>
    </dgm:pt>
    <dgm:pt modelId="{679BD618-38C0-B649-BCAD-4C2BEF179A1C}" type="parTrans" cxnId="{A788C6E6-D5AA-C249-A904-2B68EE3CA3B2}">
      <dgm:prSet/>
      <dgm:spPr/>
      <dgm:t>
        <a:bodyPr/>
        <a:lstStyle/>
        <a:p>
          <a:endParaRPr lang="en-US" sz="3200">
            <a:solidFill>
              <a:schemeClr val="accent4">
                <a:lumMod val="75000"/>
              </a:schemeClr>
            </a:solidFill>
          </a:endParaRPr>
        </a:p>
      </dgm:t>
    </dgm:pt>
    <dgm:pt modelId="{F16E2723-A523-0E4A-8E45-1508AA4EF4BC}" type="sibTrans" cxnId="{A788C6E6-D5AA-C249-A904-2B68EE3CA3B2}">
      <dgm:prSet/>
      <dgm:spPr/>
      <dgm:t>
        <a:bodyPr/>
        <a:lstStyle/>
        <a:p>
          <a:endParaRPr lang="en-US" sz="3200">
            <a:solidFill>
              <a:schemeClr val="accent4">
                <a:lumMod val="75000"/>
              </a:schemeClr>
            </a:solidFill>
          </a:endParaRPr>
        </a:p>
      </dgm:t>
    </dgm:pt>
    <dgm:pt modelId="{34C3E442-F760-0F43-92FB-6C72A787C8DA}" type="pres">
      <dgm:prSet presAssocID="{F85A449A-588C-134D-A6A1-CACBD8419474}" presName="cycle" presStyleCnt="0">
        <dgm:presLayoutVars>
          <dgm:dir/>
          <dgm:resizeHandles val="exact"/>
        </dgm:presLayoutVars>
      </dgm:prSet>
      <dgm:spPr/>
      <dgm:t>
        <a:bodyPr/>
        <a:lstStyle/>
        <a:p>
          <a:endParaRPr lang="en-US"/>
        </a:p>
      </dgm:t>
    </dgm:pt>
    <dgm:pt modelId="{8A4B6809-E639-B443-8453-36765FC7E74F}" type="pres">
      <dgm:prSet presAssocID="{48553B28-E8F1-3042-89FA-F1E0A1B61B97}" presName="node" presStyleLbl="node1" presStyleIdx="0" presStyleCnt="8" custScaleX="160360">
        <dgm:presLayoutVars>
          <dgm:bulletEnabled val="1"/>
        </dgm:presLayoutVars>
      </dgm:prSet>
      <dgm:spPr/>
      <dgm:t>
        <a:bodyPr/>
        <a:lstStyle/>
        <a:p>
          <a:endParaRPr lang="en-US"/>
        </a:p>
      </dgm:t>
    </dgm:pt>
    <dgm:pt modelId="{607DF252-9379-714E-BDC2-095CF6A10A28}" type="pres">
      <dgm:prSet presAssocID="{48553B28-E8F1-3042-89FA-F1E0A1B61B97}" presName="spNode" presStyleCnt="0"/>
      <dgm:spPr/>
      <dgm:t>
        <a:bodyPr/>
        <a:lstStyle/>
        <a:p>
          <a:endParaRPr lang="en-US"/>
        </a:p>
      </dgm:t>
    </dgm:pt>
    <dgm:pt modelId="{E56AB3B9-D88D-0745-BB50-587E9AE6CCEF}" type="pres">
      <dgm:prSet presAssocID="{11449C84-F4C6-094F-BEAD-D7099B495BF8}" presName="sibTrans" presStyleLbl="sibTrans1D1" presStyleIdx="0" presStyleCnt="8"/>
      <dgm:spPr/>
      <dgm:t>
        <a:bodyPr/>
        <a:lstStyle/>
        <a:p>
          <a:endParaRPr lang="en-US"/>
        </a:p>
      </dgm:t>
    </dgm:pt>
    <dgm:pt modelId="{160912F8-11C8-2048-8246-6FB8F29C1643}" type="pres">
      <dgm:prSet presAssocID="{56D7EF09-9D33-3040-AEC4-739E2173D858}" presName="node" presStyleLbl="node1" presStyleIdx="1" presStyleCnt="8" custScaleX="190459">
        <dgm:presLayoutVars>
          <dgm:bulletEnabled val="1"/>
        </dgm:presLayoutVars>
      </dgm:prSet>
      <dgm:spPr/>
      <dgm:t>
        <a:bodyPr/>
        <a:lstStyle/>
        <a:p>
          <a:endParaRPr lang="en-US"/>
        </a:p>
      </dgm:t>
    </dgm:pt>
    <dgm:pt modelId="{8C8BBDF8-6F5F-A141-9EE7-1A42300FA6D3}" type="pres">
      <dgm:prSet presAssocID="{56D7EF09-9D33-3040-AEC4-739E2173D858}" presName="spNode" presStyleCnt="0"/>
      <dgm:spPr/>
      <dgm:t>
        <a:bodyPr/>
        <a:lstStyle/>
        <a:p>
          <a:endParaRPr lang="en-US"/>
        </a:p>
      </dgm:t>
    </dgm:pt>
    <dgm:pt modelId="{03B8FD38-196D-9D40-BEC5-4075A419C1FA}" type="pres">
      <dgm:prSet presAssocID="{85BEE490-B8EE-9743-9E1B-A8EC6AB11DE0}" presName="sibTrans" presStyleLbl="sibTrans1D1" presStyleIdx="1" presStyleCnt="8"/>
      <dgm:spPr/>
      <dgm:t>
        <a:bodyPr/>
        <a:lstStyle/>
        <a:p>
          <a:endParaRPr lang="en-US"/>
        </a:p>
      </dgm:t>
    </dgm:pt>
    <dgm:pt modelId="{28D5FC3A-BFAC-C547-8F4A-8403B2F419B5}" type="pres">
      <dgm:prSet presAssocID="{623A5A1F-E3CB-E940-856F-86A02F458E10}" presName="node" presStyleLbl="node1" presStyleIdx="2" presStyleCnt="8" custScaleX="164693">
        <dgm:presLayoutVars>
          <dgm:bulletEnabled val="1"/>
        </dgm:presLayoutVars>
      </dgm:prSet>
      <dgm:spPr/>
      <dgm:t>
        <a:bodyPr/>
        <a:lstStyle/>
        <a:p>
          <a:endParaRPr lang="en-US"/>
        </a:p>
      </dgm:t>
    </dgm:pt>
    <dgm:pt modelId="{975E7043-95A8-4A45-B355-18458AD3162F}" type="pres">
      <dgm:prSet presAssocID="{623A5A1F-E3CB-E940-856F-86A02F458E10}" presName="spNode" presStyleCnt="0"/>
      <dgm:spPr/>
      <dgm:t>
        <a:bodyPr/>
        <a:lstStyle/>
        <a:p>
          <a:endParaRPr lang="en-US"/>
        </a:p>
      </dgm:t>
    </dgm:pt>
    <dgm:pt modelId="{16D3DDAF-1368-444B-92DD-55FB0CF0F9A8}" type="pres">
      <dgm:prSet presAssocID="{8BB830DB-4747-E841-BD97-16F7C46CC95C}" presName="sibTrans" presStyleLbl="sibTrans1D1" presStyleIdx="2" presStyleCnt="8"/>
      <dgm:spPr/>
      <dgm:t>
        <a:bodyPr/>
        <a:lstStyle/>
        <a:p>
          <a:endParaRPr lang="en-US"/>
        </a:p>
      </dgm:t>
    </dgm:pt>
    <dgm:pt modelId="{F254339D-830E-5F40-A8F4-14735C591EC2}" type="pres">
      <dgm:prSet presAssocID="{1469EF52-EC15-F444-8C9E-318C3D4C85F1}" presName="node" presStyleLbl="node1" presStyleIdx="3" presStyleCnt="8" custScaleX="186067" custRadScaleRad="93589" custRadScaleInc="-44283">
        <dgm:presLayoutVars>
          <dgm:bulletEnabled val="1"/>
        </dgm:presLayoutVars>
      </dgm:prSet>
      <dgm:spPr/>
      <dgm:t>
        <a:bodyPr/>
        <a:lstStyle/>
        <a:p>
          <a:endParaRPr lang="en-US"/>
        </a:p>
      </dgm:t>
    </dgm:pt>
    <dgm:pt modelId="{76147C1F-3318-6844-A0A9-4053A3385D36}" type="pres">
      <dgm:prSet presAssocID="{1469EF52-EC15-F444-8C9E-318C3D4C85F1}" presName="spNode" presStyleCnt="0"/>
      <dgm:spPr/>
      <dgm:t>
        <a:bodyPr/>
        <a:lstStyle/>
        <a:p>
          <a:endParaRPr lang="en-US"/>
        </a:p>
      </dgm:t>
    </dgm:pt>
    <dgm:pt modelId="{CA7D0CCB-2F4A-2147-99D7-6124EDEF7568}" type="pres">
      <dgm:prSet presAssocID="{CAEC673E-DFF1-E84A-BFFD-EFD810EBE61F}" presName="sibTrans" presStyleLbl="sibTrans1D1" presStyleIdx="3" presStyleCnt="8"/>
      <dgm:spPr/>
      <dgm:t>
        <a:bodyPr/>
        <a:lstStyle/>
        <a:p>
          <a:endParaRPr lang="en-US"/>
        </a:p>
      </dgm:t>
    </dgm:pt>
    <dgm:pt modelId="{0E7CBDF9-78A0-8B44-9F8B-BC5FB3FEF473}" type="pres">
      <dgm:prSet presAssocID="{A0923D95-B74F-F74C-A74B-29FCF4AEEED6}" presName="node" presStyleLbl="node1" presStyleIdx="4" presStyleCnt="8" custScaleX="156305">
        <dgm:presLayoutVars>
          <dgm:bulletEnabled val="1"/>
        </dgm:presLayoutVars>
      </dgm:prSet>
      <dgm:spPr/>
      <dgm:t>
        <a:bodyPr/>
        <a:lstStyle/>
        <a:p>
          <a:endParaRPr lang="en-US"/>
        </a:p>
      </dgm:t>
    </dgm:pt>
    <dgm:pt modelId="{5423143A-1F2F-F140-9C32-E64786D584D8}" type="pres">
      <dgm:prSet presAssocID="{A0923D95-B74F-F74C-A74B-29FCF4AEEED6}" presName="spNode" presStyleCnt="0"/>
      <dgm:spPr/>
      <dgm:t>
        <a:bodyPr/>
        <a:lstStyle/>
        <a:p>
          <a:endParaRPr lang="en-US"/>
        </a:p>
      </dgm:t>
    </dgm:pt>
    <dgm:pt modelId="{FAA39173-9D76-F540-A4BB-EA2DDB35C6EE}" type="pres">
      <dgm:prSet presAssocID="{DA97EA5A-79CE-8341-B503-03160B764461}" presName="sibTrans" presStyleLbl="sibTrans1D1" presStyleIdx="4" presStyleCnt="8"/>
      <dgm:spPr/>
      <dgm:t>
        <a:bodyPr/>
        <a:lstStyle/>
        <a:p>
          <a:endParaRPr lang="en-US"/>
        </a:p>
      </dgm:t>
    </dgm:pt>
    <dgm:pt modelId="{A62AD356-7353-D24F-9AD3-654B55BD9FBD}" type="pres">
      <dgm:prSet presAssocID="{93D49450-A4AA-0245-A30A-59FDAB8F1AB6}" presName="node" presStyleLbl="node1" presStyleIdx="5" presStyleCnt="8" custScaleX="165410" custRadScaleRad="95328" custRadScaleInc="38021">
        <dgm:presLayoutVars>
          <dgm:bulletEnabled val="1"/>
        </dgm:presLayoutVars>
      </dgm:prSet>
      <dgm:spPr/>
      <dgm:t>
        <a:bodyPr/>
        <a:lstStyle/>
        <a:p>
          <a:endParaRPr lang="en-US"/>
        </a:p>
      </dgm:t>
    </dgm:pt>
    <dgm:pt modelId="{30FC2BD0-7107-9644-9C11-C53AED610649}" type="pres">
      <dgm:prSet presAssocID="{93D49450-A4AA-0245-A30A-59FDAB8F1AB6}" presName="spNode" presStyleCnt="0"/>
      <dgm:spPr/>
      <dgm:t>
        <a:bodyPr/>
        <a:lstStyle/>
        <a:p>
          <a:endParaRPr lang="en-US"/>
        </a:p>
      </dgm:t>
    </dgm:pt>
    <dgm:pt modelId="{5A448FAF-7922-8542-923A-60F953EB65A5}" type="pres">
      <dgm:prSet presAssocID="{B04C02EA-D017-4046-B0E0-944E23D366FC}" presName="sibTrans" presStyleLbl="sibTrans1D1" presStyleIdx="5" presStyleCnt="8"/>
      <dgm:spPr/>
      <dgm:t>
        <a:bodyPr/>
        <a:lstStyle/>
        <a:p>
          <a:endParaRPr lang="en-US"/>
        </a:p>
      </dgm:t>
    </dgm:pt>
    <dgm:pt modelId="{711D1177-1F03-AC45-AC94-BAA36ADAD000}" type="pres">
      <dgm:prSet presAssocID="{6C720426-3D8E-5549-AE0A-EACD14CDE2D1}" presName="node" presStyleLbl="node1" presStyleIdx="6" presStyleCnt="8" custScaleX="164519">
        <dgm:presLayoutVars>
          <dgm:bulletEnabled val="1"/>
        </dgm:presLayoutVars>
      </dgm:prSet>
      <dgm:spPr/>
      <dgm:t>
        <a:bodyPr/>
        <a:lstStyle/>
        <a:p>
          <a:endParaRPr lang="en-US"/>
        </a:p>
      </dgm:t>
    </dgm:pt>
    <dgm:pt modelId="{F7160B19-EC40-7940-8CE4-5A67714C4E9C}" type="pres">
      <dgm:prSet presAssocID="{6C720426-3D8E-5549-AE0A-EACD14CDE2D1}" presName="spNode" presStyleCnt="0"/>
      <dgm:spPr/>
      <dgm:t>
        <a:bodyPr/>
        <a:lstStyle/>
        <a:p>
          <a:endParaRPr lang="en-US"/>
        </a:p>
      </dgm:t>
    </dgm:pt>
    <dgm:pt modelId="{F0B0E0CE-0CF8-DC4C-846C-ED9333FC3E07}" type="pres">
      <dgm:prSet presAssocID="{87D86C11-D29F-8E47-A8AA-46A3A2AADCD2}" presName="sibTrans" presStyleLbl="sibTrans1D1" presStyleIdx="6" presStyleCnt="8"/>
      <dgm:spPr/>
      <dgm:t>
        <a:bodyPr/>
        <a:lstStyle/>
        <a:p>
          <a:endParaRPr lang="en-US"/>
        </a:p>
      </dgm:t>
    </dgm:pt>
    <dgm:pt modelId="{14A08FB5-0977-D440-9CE5-9CBA28D70FD3}" type="pres">
      <dgm:prSet presAssocID="{BFF78944-3734-0046-B46C-22A39F86B433}" presName="node" presStyleLbl="node1" presStyleIdx="7" presStyleCnt="8" custScaleX="187260">
        <dgm:presLayoutVars>
          <dgm:bulletEnabled val="1"/>
        </dgm:presLayoutVars>
      </dgm:prSet>
      <dgm:spPr/>
      <dgm:t>
        <a:bodyPr/>
        <a:lstStyle/>
        <a:p>
          <a:endParaRPr lang="en-US"/>
        </a:p>
      </dgm:t>
    </dgm:pt>
    <dgm:pt modelId="{26E68126-F113-4342-8491-D13E076462DA}" type="pres">
      <dgm:prSet presAssocID="{BFF78944-3734-0046-B46C-22A39F86B433}" presName="spNode" presStyleCnt="0"/>
      <dgm:spPr/>
      <dgm:t>
        <a:bodyPr/>
        <a:lstStyle/>
        <a:p>
          <a:endParaRPr lang="en-US"/>
        </a:p>
      </dgm:t>
    </dgm:pt>
    <dgm:pt modelId="{A4D34F84-2C86-BB4A-A32E-9C0C4C83951A}" type="pres">
      <dgm:prSet presAssocID="{F16E2723-A523-0E4A-8E45-1508AA4EF4BC}" presName="sibTrans" presStyleLbl="sibTrans1D1" presStyleIdx="7" presStyleCnt="8"/>
      <dgm:spPr/>
      <dgm:t>
        <a:bodyPr/>
        <a:lstStyle/>
        <a:p>
          <a:endParaRPr lang="en-US"/>
        </a:p>
      </dgm:t>
    </dgm:pt>
  </dgm:ptLst>
  <dgm:cxnLst>
    <dgm:cxn modelId="{4AC869B4-C49E-3C4E-8B10-713941B48F68}" srcId="{F85A449A-588C-134D-A6A1-CACBD8419474}" destId="{48553B28-E8F1-3042-89FA-F1E0A1B61B97}" srcOrd="0" destOrd="0" parTransId="{1E09349F-CB52-4343-B824-F6FC8C7128D9}" sibTransId="{11449C84-F4C6-094F-BEAD-D7099B495BF8}"/>
    <dgm:cxn modelId="{5154A29C-922D-894A-9A1E-B31FF315F0D5}" srcId="{F85A449A-588C-134D-A6A1-CACBD8419474}" destId="{623A5A1F-E3CB-E940-856F-86A02F458E10}" srcOrd="2" destOrd="0" parTransId="{114C9758-BF64-3443-8954-FB1B1EF42378}" sibTransId="{8BB830DB-4747-E841-BD97-16F7C46CC95C}"/>
    <dgm:cxn modelId="{DFE5B454-F9D4-D34A-B38C-FBB3EDA1242B}" type="presOf" srcId="{BFF78944-3734-0046-B46C-22A39F86B433}" destId="{14A08FB5-0977-D440-9CE5-9CBA28D70FD3}" srcOrd="0" destOrd="0" presId="urn:microsoft.com/office/officeart/2005/8/layout/cycle5"/>
    <dgm:cxn modelId="{66ED6B41-DB65-FD4A-92D1-4398CC434CCC}" type="presOf" srcId="{A0923D95-B74F-F74C-A74B-29FCF4AEEED6}" destId="{0E7CBDF9-78A0-8B44-9F8B-BC5FB3FEF473}" srcOrd="0" destOrd="0" presId="urn:microsoft.com/office/officeart/2005/8/layout/cycle5"/>
    <dgm:cxn modelId="{F7449554-D34C-0D47-B2D6-6902625A66D3}" type="presOf" srcId="{56D7EF09-9D33-3040-AEC4-739E2173D858}" destId="{160912F8-11C8-2048-8246-6FB8F29C1643}" srcOrd="0" destOrd="0" presId="urn:microsoft.com/office/officeart/2005/8/layout/cycle5"/>
    <dgm:cxn modelId="{3FA8D4E8-205F-6C44-BFD5-A71B4A5DC278}" type="presOf" srcId="{CAEC673E-DFF1-E84A-BFFD-EFD810EBE61F}" destId="{CA7D0CCB-2F4A-2147-99D7-6124EDEF7568}" srcOrd="0" destOrd="0" presId="urn:microsoft.com/office/officeart/2005/8/layout/cycle5"/>
    <dgm:cxn modelId="{70D68D5F-03C3-0E4E-A7E9-BD6C251FB350}" srcId="{F85A449A-588C-134D-A6A1-CACBD8419474}" destId="{56D7EF09-9D33-3040-AEC4-739E2173D858}" srcOrd="1" destOrd="0" parTransId="{F87B7713-96F4-614F-BB73-DA135E247FAB}" sibTransId="{85BEE490-B8EE-9743-9E1B-A8EC6AB11DE0}"/>
    <dgm:cxn modelId="{D7B3E402-81A7-3B44-89C5-531302E6A827}" srcId="{F85A449A-588C-134D-A6A1-CACBD8419474}" destId="{93D49450-A4AA-0245-A30A-59FDAB8F1AB6}" srcOrd="5" destOrd="0" parTransId="{D70D9FBD-6105-D14D-A14E-8AF741E8E449}" sibTransId="{B04C02EA-D017-4046-B0E0-944E23D366FC}"/>
    <dgm:cxn modelId="{A788C6E6-D5AA-C249-A904-2B68EE3CA3B2}" srcId="{F85A449A-588C-134D-A6A1-CACBD8419474}" destId="{BFF78944-3734-0046-B46C-22A39F86B433}" srcOrd="7" destOrd="0" parTransId="{679BD618-38C0-B649-BCAD-4C2BEF179A1C}" sibTransId="{F16E2723-A523-0E4A-8E45-1508AA4EF4BC}"/>
    <dgm:cxn modelId="{65867ECB-161F-0343-8ECD-4B6F522EB47B}" type="presOf" srcId="{6C720426-3D8E-5549-AE0A-EACD14CDE2D1}" destId="{711D1177-1F03-AC45-AC94-BAA36ADAD000}" srcOrd="0" destOrd="0" presId="urn:microsoft.com/office/officeart/2005/8/layout/cycle5"/>
    <dgm:cxn modelId="{C122EEE0-F74B-7441-9FA5-8BEF3F857612}" type="presOf" srcId="{87D86C11-D29F-8E47-A8AA-46A3A2AADCD2}" destId="{F0B0E0CE-0CF8-DC4C-846C-ED9333FC3E07}" srcOrd="0" destOrd="0" presId="urn:microsoft.com/office/officeart/2005/8/layout/cycle5"/>
    <dgm:cxn modelId="{A8875C35-6190-EA4F-A122-A252974EC60E}" type="presOf" srcId="{623A5A1F-E3CB-E940-856F-86A02F458E10}" destId="{28D5FC3A-BFAC-C547-8F4A-8403B2F419B5}" srcOrd="0" destOrd="0" presId="urn:microsoft.com/office/officeart/2005/8/layout/cycle5"/>
    <dgm:cxn modelId="{8E313DAB-E449-704E-A196-F221A6893895}" type="presOf" srcId="{11449C84-F4C6-094F-BEAD-D7099B495BF8}" destId="{E56AB3B9-D88D-0745-BB50-587E9AE6CCEF}" srcOrd="0" destOrd="0" presId="urn:microsoft.com/office/officeart/2005/8/layout/cycle5"/>
    <dgm:cxn modelId="{3B17C46F-663F-E64F-915C-9BB1CA8EB787}" type="presOf" srcId="{B04C02EA-D017-4046-B0E0-944E23D366FC}" destId="{5A448FAF-7922-8542-923A-60F953EB65A5}" srcOrd="0" destOrd="0" presId="urn:microsoft.com/office/officeart/2005/8/layout/cycle5"/>
    <dgm:cxn modelId="{15760A5E-C414-6344-92B5-ED423F2D1D6A}" type="presOf" srcId="{F16E2723-A523-0E4A-8E45-1508AA4EF4BC}" destId="{A4D34F84-2C86-BB4A-A32E-9C0C4C83951A}" srcOrd="0" destOrd="0" presId="urn:microsoft.com/office/officeart/2005/8/layout/cycle5"/>
    <dgm:cxn modelId="{4F5FB752-CE5A-4C49-93CA-8DC21BC4D9A0}" type="presOf" srcId="{93D49450-A4AA-0245-A30A-59FDAB8F1AB6}" destId="{A62AD356-7353-D24F-9AD3-654B55BD9FBD}" srcOrd="0" destOrd="0" presId="urn:microsoft.com/office/officeart/2005/8/layout/cycle5"/>
    <dgm:cxn modelId="{22E405DF-8D75-B746-9294-E489A89A3B71}" srcId="{F85A449A-588C-134D-A6A1-CACBD8419474}" destId="{A0923D95-B74F-F74C-A74B-29FCF4AEEED6}" srcOrd="4" destOrd="0" parTransId="{8737FB60-7AF9-5D46-AF04-98DCBB2CF5BC}" sibTransId="{DA97EA5A-79CE-8341-B503-03160B764461}"/>
    <dgm:cxn modelId="{69A324E2-F4D1-634E-A74C-934E4445C717}" srcId="{F85A449A-588C-134D-A6A1-CACBD8419474}" destId="{1469EF52-EC15-F444-8C9E-318C3D4C85F1}" srcOrd="3" destOrd="0" parTransId="{C56FA1EA-FCE2-EC4B-9102-F60BB1D9DD03}" sibTransId="{CAEC673E-DFF1-E84A-BFFD-EFD810EBE61F}"/>
    <dgm:cxn modelId="{9FA23305-0022-8F44-B5BB-2D3DC24A378F}" type="presOf" srcId="{DA97EA5A-79CE-8341-B503-03160B764461}" destId="{FAA39173-9D76-F540-A4BB-EA2DDB35C6EE}" srcOrd="0" destOrd="0" presId="urn:microsoft.com/office/officeart/2005/8/layout/cycle5"/>
    <dgm:cxn modelId="{4FAE3695-F55F-1448-B837-C72B40AD9BB1}" type="presOf" srcId="{8BB830DB-4747-E841-BD97-16F7C46CC95C}" destId="{16D3DDAF-1368-444B-92DD-55FB0CF0F9A8}" srcOrd="0" destOrd="0" presId="urn:microsoft.com/office/officeart/2005/8/layout/cycle5"/>
    <dgm:cxn modelId="{012F9ABB-A3F0-FB4E-8692-B9F4330F7A99}" type="presOf" srcId="{48553B28-E8F1-3042-89FA-F1E0A1B61B97}" destId="{8A4B6809-E639-B443-8453-36765FC7E74F}" srcOrd="0" destOrd="0" presId="urn:microsoft.com/office/officeart/2005/8/layout/cycle5"/>
    <dgm:cxn modelId="{4AAFE553-CF4F-0B46-A4E3-4E4991DC76A7}" type="presOf" srcId="{85BEE490-B8EE-9743-9E1B-A8EC6AB11DE0}" destId="{03B8FD38-196D-9D40-BEC5-4075A419C1FA}" srcOrd="0" destOrd="0" presId="urn:microsoft.com/office/officeart/2005/8/layout/cycle5"/>
    <dgm:cxn modelId="{6044C9C2-9062-3244-8EE0-58729481861B}" type="presOf" srcId="{1469EF52-EC15-F444-8C9E-318C3D4C85F1}" destId="{F254339D-830E-5F40-A8F4-14735C591EC2}" srcOrd="0" destOrd="0" presId="urn:microsoft.com/office/officeart/2005/8/layout/cycle5"/>
    <dgm:cxn modelId="{2AE05106-0B4C-7747-8C69-498D02755F7C}" srcId="{F85A449A-588C-134D-A6A1-CACBD8419474}" destId="{6C720426-3D8E-5549-AE0A-EACD14CDE2D1}" srcOrd="6" destOrd="0" parTransId="{A0B5E447-2CA7-454C-8964-330C7F350925}" sibTransId="{87D86C11-D29F-8E47-A8AA-46A3A2AADCD2}"/>
    <dgm:cxn modelId="{A0CE2789-DD82-5044-936F-15FC8818375A}" type="presOf" srcId="{F85A449A-588C-134D-A6A1-CACBD8419474}" destId="{34C3E442-F760-0F43-92FB-6C72A787C8DA}" srcOrd="0" destOrd="0" presId="urn:microsoft.com/office/officeart/2005/8/layout/cycle5"/>
    <dgm:cxn modelId="{4FA4C76C-C7D4-2D47-884F-E1CF5011A15B}" type="presParOf" srcId="{34C3E442-F760-0F43-92FB-6C72A787C8DA}" destId="{8A4B6809-E639-B443-8453-36765FC7E74F}" srcOrd="0" destOrd="0" presId="urn:microsoft.com/office/officeart/2005/8/layout/cycle5"/>
    <dgm:cxn modelId="{5B2746EC-02D6-BB4D-8032-E05A980CA2F8}" type="presParOf" srcId="{34C3E442-F760-0F43-92FB-6C72A787C8DA}" destId="{607DF252-9379-714E-BDC2-095CF6A10A28}" srcOrd="1" destOrd="0" presId="urn:microsoft.com/office/officeart/2005/8/layout/cycle5"/>
    <dgm:cxn modelId="{43C6232F-D396-014B-A8C6-58F5E645366F}" type="presParOf" srcId="{34C3E442-F760-0F43-92FB-6C72A787C8DA}" destId="{E56AB3B9-D88D-0745-BB50-587E9AE6CCEF}" srcOrd="2" destOrd="0" presId="urn:microsoft.com/office/officeart/2005/8/layout/cycle5"/>
    <dgm:cxn modelId="{614C526C-32E1-4E49-AA52-197727BE1CCF}" type="presParOf" srcId="{34C3E442-F760-0F43-92FB-6C72A787C8DA}" destId="{160912F8-11C8-2048-8246-6FB8F29C1643}" srcOrd="3" destOrd="0" presId="urn:microsoft.com/office/officeart/2005/8/layout/cycle5"/>
    <dgm:cxn modelId="{A7E1F28A-CC22-C841-910E-A5BE34107E7D}" type="presParOf" srcId="{34C3E442-F760-0F43-92FB-6C72A787C8DA}" destId="{8C8BBDF8-6F5F-A141-9EE7-1A42300FA6D3}" srcOrd="4" destOrd="0" presId="urn:microsoft.com/office/officeart/2005/8/layout/cycle5"/>
    <dgm:cxn modelId="{C16649B0-A3D8-0C43-95FB-43AE5DEC5194}" type="presParOf" srcId="{34C3E442-F760-0F43-92FB-6C72A787C8DA}" destId="{03B8FD38-196D-9D40-BEC5-4075A419C1FA}" srcOrd="5" destOrd="0" presId="urn:microsoft.com/office/officeart/2005/8/layout/cycle5"/>
    <dgm:cxn modelId="{A784DBBD-6604-DB47-9D3D-D5D9CA7679FA}" type="presParOf" srcId="{34C3E442-F760-0F43-92FB-6C72A787C8DA}" destId="{28D5FC3A-BFAC-C547-8F4A-8403B2F419B5}" srcOrd="6" destOrd="0" presId="urn:microsoft.com/office/officeart/2005/8/layout/cycle5"/>
    <dgm:cxn modelId="{B664149F-BA1A-8341-B9E7-35F12BFD7026}" type="presParOf" srcId="{34C3E442-F760-0F43-92FB-6C72A787C8DA}" destId="{975E7043-95A8-4A45-B355-18458AD3162F}" srcOrd="7" destOrd="0" presId="urn:microsoft.com/office/officeart/2005/8/layout/cycle5"/>
    <dgm:cxn modelId="{D522DAE7-71CC-7141-AE1D-9A284F684EC1}" type="presParOf" srcId="{34C3E442-F760-0F43-92FB-6C72A787C8DA}" destId="{16D3DDAF-1368-444B-92DD-55FB0CF0F9A8}" srcOrd="8" destOrd="0" presId="urn:microsoft.com/office/officeart/2005/8/layout/cycle5"/>
    <dgm:cxn modelId="{A504EDDC-E1FD-AF47-8955-D758259B35ED}" type="presParOf" srcId="{34C3E442-F760-0F43-92FB-6C72A787C8DA}" destId="{F254339D-830E-5F40-A8F4-14735C591EC2}" srcOrd="9" destOrd="0" presId="urn:microsoft.com/office/officeart/2005/8/layout/cycle5"/>
    <dgm:cxn modelId="{F515927C-9E18-3549-AD8A-54EF16038089}" type="presParOf" srcId="{34C3E442-F760-0F43-92FB-6C72A787C8DA}" destId="{76147C1F-3318-6844-A0A9-4053A3385D36}" srcOrd="10" destOrd="0" presId="urn:microsoft.com/office/officeart/2005/8/layout/cycle5"/>
    <dgm:cxn modelId="{95E9B792-8ED1-014D-9375-6453F40F12FC}" type="presParOf" srcId="{34C3E442-F760-0F43-92FB-6C72A787C8DA}" destId="{CA7D0CCB-2F4A-2147-99D7-6124EDEF7568}" srcOrd="11" destOrd="0" presId="urn:microsoft.com/office/officeart/2005/8/layout/cycle5"/>
    <dgm:cxn modelId="{B75868CC-6FE4-5542-AE9D-90080DA40BD2}" type="presParOf" srcId="{34C3E442-F760-0F43-92FB-6C72A787C8DA}" destId="{0E7CBDF9-78A0-8B44-9F8B-BC5FB3FEF473}" srcOrd="12" destOrd="0" presId="urn:microsoft.com/office/officeart/2005/8/layout/cycle5"/>
    <dgm:cxn modelId="{506B2A74-1996-8741-9566-24067E9326CD}" type="presParOf" srcId="{34C3E442-F760-0F43-92FB-6C72A787C8DA}" destId="{5423143A-1F2F-F140-9C32-E64786D584D8}" srcOrd="13" destOrd="0" presId="urn:microsoft.com/office/officeart/2005/8/layout/cycle5"/>
    <dgm:cxn modelId="{A8BCB672-8D77-584D-876F-FD20587BF30F}" type="presParOf" srcId="{34C3E442-F760-0F43-92FB-6C72A787C8DA}" destId="{FAA39173-9D76-F540-A4BB-EA2DDB35C6EE}" srcOrd="14" destOrd="0" presId="urn:microsoft.com/office/officeart/2005/8/layout/cycle5"/>
    <dgm:cxn modelId="{4FD80FA5-0514-3044-A6E1-B5AD1333AE6C}" type="presParOf" srcId="{34C3E442-F760-0F43-92FB-6C72A787C8DA}" destId="{A62AD356-7353-D24F-9AD3-654B55BD9FBD}" srcOrd="15" destOrd="0" presId="urn:microsoft.com/office/officeart/2005/8/layout/cycle5"/>
    <dgm:cxn modelId="{A25801B9-2CA1-9A4C-8084-8B385B9144B0}" type="presParOf" srcId="{34C3E442-F760-0F43-92FB-6C72A787C8DA}" destId="{30FC2BD0-7107-9644-9C11-C53AED610649}" srcOrd="16" destOrd="0" presId="urn:microsoft.com/office/officeart/2005/8/layout/cycle5"/>
    <dgm:cxn modelId="{672754C5-F763-A14F-8DAF-1C10751551C9}" type="presParOf" srcId="{34C3E442-F760-0F43-92FB-6C72A787C8DA}" destId="{5A448FAF-7922-8542-923A-60F953EB65A5}" srcOrd="17" destOrd="0" presId="urn:microsoft.com/office/officeart/2005/8/layout/cycle5"/>
    <dgm:cxn modelId="{A036C586-2820-E44A-8D33-57A0A2A0735A}" type="presParOf" srcId="{34C3E442-F760-0F43-92FB-6C72A787C8DA}" destId="{711D1177-1F03-AC45-AC94-BAA36ADAD000}" srcOrd="18" destOrd="0" presId="urn:microsoft.com/office/officeart/2005/8/layout/cycle5"/>
    <dgm:cxn modelId="{FE57320C-C165-A644-9A2D-2785744CBEC5}" type="presParOf" srcId="{34C3E442-F760-0F43-92FB-6C72A787C8DA}" destId="{F7160B19-EC40-7940-8CE4-5A67714C4E9C}" srcOrd="19" destOrd="0" presId="urn:microsoft.com/office/officeart/2005/8/layout/cycle5"/>
    <dgm:cxn modelId="{9A1D2300-C750-3946-981B-59C230222FBA}" type="presParOf" srcId="{34C3E442-F760-0F43-92FB-6C72A787C8DA}" destId="{F0B0E0CE-0CF8-DC4C-846C-ED9333FC3E07}" srcOrd="20" destOrd="0" presId="urn:microsoft.com/office/officeart/2005/8/layout/cycle5"/>
    <dgm:cxn modelId="{48E32B16-4E64-EA46-8C3F-D4B3AE51FA72}" type="presParOf" srcId="{34C3E442-F760-0F43-92FB-6C72A787C8DA}" destId="{14A08FB5-0977-D440-9CE5-9CBA28D70FD3}" srcOrd="21" destOrd="0" presId="urn:microsoft.com/office/officeart/2005/8/layout/cycle5"/>
    <dgm:cxn modelId="{546FF224-0079-2149-B1E4-BAB03A37A685}" type="presParOf" srcId="{34C3E442-F760-0F43-92FB-6C72A787C8DA}" destId="{26E68126-F113-4342-8491-D13E076462DA}" srcOrd="22" destOrd="0" presId="urn:microsoft.com/office/officeart/2005/8/layout/cycle5"/>
    <dgm:cxn modelId="{286FED05-1327-E04D-8318-0BC01F6C74BB}" type="presParOf" srcId="{34C3E442-F760-0F43-92FB-6C72A787C8DA}" destId="{A4D34F84-2C86-BB4A-A32E-9C0C4C83951A}"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A449A-588C-134D-A6A1-CACBD8419474}" type="doc">
      <dgm:prSet loTypeId="urn:microsoft.com/office/officeart/2005/8/layout/cycle5" loCatId="" qsTypeId="urn:microsoft.com/office/officeart/2005/8/quickstyle/3D4" qsCatId="3D" csTypeId="urn:microsoft.com/office/officeart/2005/8/colors/colorful3" csCatId="colorful" phldr="1"/>
      <dgm:spPr/>
      <dgm:t>
        <a:bodyPr/>
        <a:lstStyle/>
        <a:p>
          <a:endParaRPr lang="en-US"/>
        </a:p>
      </dgm:t>
    </dgm:pt>
    <dgm:pt modelId="{48553B28-E8F1-3042-89FA-F1E0A1B61B97}">
      <dgm:prSet phldrT="[Text]" custT="1"/>
      <dgm:spPr/>
      <dgm:t>
        <a:bodyPr/>
        <a:lstStyle/>
        <a:p>
          <a:r>
            <a:rPr lang="en-US" sz="2800" dirty="0" smtClean="0">
              <a:solidFill>
                <a:schemeClr val="accent4">
                  <a:lumMod val="60000"/>
                  <a:lumOff val="40000"/>
                </a:schemeClr>
              </a:solidFill>
            </a:rPr>
            <a:t>Define questions</a:t>
          </a:r>
          <a:endParaRPr lang="en-US" sz="2800" dirty="0">
            <a:solidFill>
              <a:schemeClr val="accent4">
                <a:lumMod val="60000"/>
                <a:lumOff val="40000"/>
              </a:schemeClr>
            </a:solidFill>
          </a:endParaRPr>
        </a:p>
      </dgm:t>
    </dgm:pt>
    <dgm:pt modelId="{1E09349F-CB52-4343-B824-F6FC8C7128D9}" type="parTrans" cxnId="{4AC869B4-C49E-3C4E-8B10-713941B48F68}">
      <dgm:prSet/>
      <dgm:spPr/>
      <dgm:t>
        <a:bodyPr/>
        <a:lstStyle/>
        <a:p>
          <a:endParaRPr lang="en-US" sz="3200">
            <a:solidFill>
              <a:schemeClr val="accent4">
                <a:lumMod val="75000"/>
              </a:schemeClr>
            </a:solidFill>
          </a:endParaRPr>
        </a:p>
      </dgm:t>
    </dgm:pt>
    <dgm:pt modelId="{11449C84-F4C6-094F-BEAD-D7099B495BF8}" type="sibTrans" cxnId="{4AC869B4-C49E-3C4E-8B10-713941B48F68}">
      <dgm:prSet/>
      <dgm:spPr/>
      <dgm:t>
        <a:bodyPr/>
        <a:lstStyle/>
        <a:p>
          <a:endParaRPr lang="en-US" sz="3200">
            <a:solidFill>
              <a:schemeClr val="accent4">
                <a:lumMod val="75000"/>
              </a:schemeClr>
            </a:solidFill>
          </a:endParaRPr>
        </a:p>
      </dgm:t>
    </dgm:pt>
    <dgm:pt modelId="{A0923D95-B74F-F74C-A74B-29FCF4AEEED6}">
      <dgm:prSet phldrT="[Text]" custT="1"/>
      <dgm:spPr/>
      <dgm:t>
        <a:bodyPr/>
        <a:lstStyle/>
        <a:p>
          <a:r>
            <a:rPr lang="en-US" sz="2800" smtClean="0">
              <a:solidFill>
                <a:schemeClr val="accent4">
                  <a:lumMod val="75000"/>
                </a:schemeClr>
              </a:solidFill>
            </a:rPr>
            <a:t>Pre-process data</a:t>
          </a:r>
          <a:endParaRPr lang="en-US" sz="2800">
            <a:solidFill>
              <a:schemeClr val="accent4">
                <a:lumMod val="75000"/>
              </a:schemeClr>
            </a:solidFill>
          </a:endParaRPr>
        </a:p>
      </dgm:t>
    </dgm:pt>
    <dgm:pt modelId="{8737FB60-7AF9-5D46-AF04-98DCBB2CF5BC}" type="parTrans" cxnId="{22E405DF-8D75-B746-9294-E489A89A3B71}">
      <dgm:prSet/>
      <dgm:spPr/>
      <dgm:t>
        <a:bodyPr/>
        <a:lstStyle/>
        <a:p>
          <a:endParaRPr lang="en-US" sz="3200">
            <a:solidFill>
              <a:schemeClr val="accent4">
                <a:lumMod val="75000"/>
              </a:schemeClr>
            </a:solidFill>
          </a:endParaRPr>
        </a:p>
      </dgm:t>
    </dgm:pt>
    <dgm:pt modelId="{DA97EA5A-79CE-8341-B503-03160B764461}" type="sibTrans" cxnId="{22E405DF-8D75-B746-9294-E489A89A3B71}">
      <dgm:prSet/>
      <dgm:spPr/>
      <dgm:t>
        <a:bodyPr/>
        <a:lstStyle/>
        <a:p>
          <a:endParaRPr lang="en-US" sz="3200">
            <a:solidFill>
              <a:schemeClr val="accent4">
                <a:lumMod val="75000"/>
              </a:schemeClr>
            </a:solidFill>
          </a:endParaRPr>
        </a:p>
      </dgm:t>
    </dgm:pt>
    <dgm:pt modelId="{93D49450-A4AA-0245-A30A-59FDAB8F1AB6}">
      <dgm:prSet phldrT="[Text]" custT="1"/>
      <dgm:spPr/>
      <dgm:t>
        <a:bodyPr/>
        <a:lstStyle/>
        <a:p>
          <a:r>
            <a:rPr lang="en-US" sz="2800" dirty="0" smtClean="0">
              <a:solidFill>
                <a:schemeClr val="accent4">
                  <a:lumMod val="75000"/>
                </a:schemeClr>
              </a:solidFill>
            </a:rPr>
            <a:t>Analyze data</a:t>
          </a:r>
          <a:endParaRPr lang="en-US" sz="2800" dirty="0">
            <a:solidFill>
              <a:schemeClr val="accent4">
                <a:lumMod val="75000"/>
              </a:schemeClr>
            </a:solidFill>
          </a:endParaRPr>
        </a:p>
      </dgm:t>
    </dgm:pt>
    <dgm:pt modelId="{D70D9FBD-6105-D14D-A14E-8AF741E8E449}" type="parTrans" cxnId="{D7B3E402-81A7-3B44-89C5-531302E6A827}">
      <dgm:prSet/>
      <dgm:spPr/>
      <dgm:t>
        <a:bodyPr/>
        <a:lstStyle/>
        <a:p>
          <a:endParaRPr lang="en-US" sz="3200">
            <a:solidFill>
              <a:schemeClr val="accent4">
                <a:lumMod val="75000"/>
              </a:schemeClr>
            </a:solidFill>
          </a:endParaRPr>
        </a:p>
      </dgm:t>
    </dgm:pt>
    <dgm:pt modelId="{B04C02EA-D017-4046-B0E0-944E23D366FC}" type="sibTrans" cxnId="{D7B3E402-81A7-3B44-89C5-531302E6A827}">
      <dgm:prSet/>
      <dgm:spPr/>
      <dgm:t>
        <a:bodyPr/>
        <a:lstStyle/>
        <a:p>
          <a:endParaRPr lang="en-US" sz="3200">
            <a:solidFill>
              <a:schemeClr val="accent4">
                <a:lumMod val="75000"/>
              </a:schemeClr>
            </a:solidFill>
          </a:endParaRPr>
        </a:p>
      </dgm:t>
    </dgm:pt>
    <dgm:pt modelId="{6C720426-3D8E-5549-AE0A-EACD14CDE2D1}">
      <dgm:prSet phldrT="[Text]" custT="1"/>
      <dgm:spPr/>
      <dgm:t>
        <a:bodyPr/>
        <a:lstStyle/>
        <a:p>
          <a:r>
            <a:rPr lang="en-US" sz="2800" smtClean="0">
              <a:solidFill>
                <a:schemeClr val="accent4">
                  <a:lumMod val="75000"/>
                </a:schemeClr>
              </a:solidFill>
            </a:rPr>
            <a:t>Present results</a:t>
          </a:r>
          <a:endParaRPr lang="en-US" sz="2800" dirty="0">
            <a:solidFill>
              <a:schemeClr val="accent4">
                <a:lumMod val="75000"/>
              </a:schemeClr>
            </a:solidFill>
          </a:endParaRPr>
        </a:p>
      </dgm:t>
    </dgm:pt>
    <dgm:pt modelId="{A0B5E447-2CA7-454C-8964-330C7F350925}" type="parTrans" cxnId="{2AE05106-0B4C-7747-8C69-498D02755F7C}">
      <dgm:prSet/>
      <dgm:spPr/>
      <dgm:t>
        <a:bodyPr/>
        <a:lstStyle/>
        <a:p>
          <a:endParaRPr lang="en-US" sz="3200">
            <a:solidFill>
              <a:schemeClr val="accent4">
                <a:lumMod val="75000"/>
              </a:schemeClr>
            </a:solidFill>
          </a:endParaRPr>
        </a:p>
      </dgm:t>
    </dgm:pt>
    <dgm:pt modelId="{87D86C11-D29F-8E47-A8AA-46A3A2AADCD2}" type="sibTrans" cxnId="{2AE05106-0B4C-7747-8C69-498D02755F7C}">
      <dgm:prSet/>
      <dgm:spPr/>
      <dgm:t>
        <a:bodyPr/>
        <a:lstStyle/>
        <a:p>
          <a:endParaRPr lang="en-US" sz="3200">
            <a:solidFill>
              <a:schemeClr val="accent4">
                <a:lumMod val="75000"/>
              </a:schemeClr>
            </a:solidFill>
          </a:endParaRPr>
        </a:p>
      </dgm:t>
    </dgm:pt>
    <dgm:pt modelId="{56D7EF09-9D33-3040-AEC4-739E2173D858}">
      <dgm:prSet phldrT="[Text]" custT="1"/>
      <dgm:spPr/>
      <dgm:t>
        <a:bodyPr/>
        <a:lstStyle/>
        <a:p>
          <a:r>
            <a:rPr lang="en-US" sz="2800" dirty="0" smtClean="0">
              <a:solidFill>
                <a:schemeClr val="accent4">
                  <a:lumMod val="75000"/>
                </a:schemeClr>
              </a:solidFill>
            </a:rPr>
            <a:t>Collect/find data</a:t>
          </a:r>
          <a:endParaRPr lang="en-US" sz="2800" dirty="0">
            <a:solidFill>
              <a:schemeClr val="accent4">
                <a:lumMod val="75000"/>
              </a:schemeClr>
            </a:solidFill>
          </a:endParaRPr>
        </a:p>
      </dgm:t>
    </dgm:pt>
    <dgm:pt modelId="{F87B7713-96F4-614F-BB73-DA135E247FAB}" type="parTrans" cxnId="{70D68D5F-03C3-0E4E-A7E9-BD6C251FB350}">
      <dgm:prSet/>
      <dgm:spPr/>
      <dgm:t>
        <a:bodyPr/>
        <a:lstStyle/>
        <a:p>
          <a:endParaRPr lang="en-US" sz="3200">
            <a:solidFill>
              <a:schemeClr val="accent4">
                <a:lumMod val="75000"/>
              </a:schemeClr>
            </a:solidFill>
          </a:endParaRPr>
        </a:p>
      </dgm:t>
    </dgm:pt>
    <dgm:pt modelId="{85BEE490-B8EE-9743-9E1B-A8EC6AB11DE0}" type="sibTrans" cxnId="{70D68D5F-03C3-0E4E-A7E9-BD6C251FB350}">
      <dgm:prSet/>
      <dgm:spPr/>
      <dgm:t>
        <a:bodyPr/>
        <a:lstStyle/>
        <a:p>
          <a:endParaRPr lang="en-US" sz="3200">
            <a:solidFill>
              <a:schemeClr val="accent4">
                <a:lumMod val="75000"/>
              </a:schemeClr>
            </a:solidFill>
          </a:endParaRPr>
        </a:p>
      </dgm:t>
    </dgm:pt>
    <dgm:pt modelId="{623A5A1F-E3CB-E940-856F-86A02F458E10}">
      <dgm:prSet phldrT="[Text]" custT="1"/>
      <dgm:spPr/>
      <dgm:t>
        <a:bodyPr/>
        <a:lstStyle/>
        <a:p>
          <a:r>
            <a:rPr lang="en-US" sz="2800" dirty="0" smtClean="0">
              <a:solidFill>
                <a:schemeClr val="accent4">
                  <a:lumMod val="75000"/>
                </a:schemeClr>
              </a:solidFill>
            </a:rPr>
            <a:t>Store data</a:t>
          </a:r>
          <a:endParaRPr lang="en-US" sz="2800" dirty="0">
            <a:solidFill>
              <a:schemeClr val="accent4">
                <a:lumMod val="75000"/>
              </a:schemeClr>
            </a:solidFill>
          </a:endParaRPr>
        </a:p>
      </dgm:t>
    </dgm:pt>
    <dgm:pt modelId="{114C9758-BF64-3443-8954-FB1B1EF42378}" type="parTrans" cxnId="{5154A29C-922D-894A-9A1E-B31FF315F0D5}">
      <dgm:prSet/>
      <dgm:spPr/>
      <dgm:t>
        <a:bodyPr/>
        <a:lstStyle/>
        <a:p>
          <a:endParaRPr lang="en-US" sz="3200">
            <a:solidFill>
              <a:schemeClr val="accent4">
                <a:lumMod val="75000"/>
              </a:schemeClr>
            </a:solidFill>
          </a:endParaRPr>
        </a:p>
      </dgm:t>
    </dgm:pt>
    <dgm:pt modelId="{8BB830DB-4747-E841-BD97-16F7C46CC95C}" type="sibTrans" cxnId="{5154A29C-922D-894A-9A1E-B31FF315F0D5}">
      <dgm:prSet/>
      <dgm:spPr/>
      <dgm:t>
        <a:bodyPr/>
        <a:lstStyle/>
        <a:p>
          <a:endParaRPr lang="en-US" sz="3200">
            <a:solidFill>
              <a:schemeClr val="accent4">
                <a:lumMod val="75000"/>
              </a:schemeClr>
            </a:solidFill>
          </a:endParaRPr>
        </a:p>
      </dgm:t>
    </dgm:pt>
    <dgm:pt modelId="{1469EF52-EC15-F444-8C9E-318C3D4C85F1}">
      <dgm:prSet phldrT="[Text]" custT="1"/>
      <dgm:spPr/>
      <dgm:t>
        <a:bodyPr/>
        <a:lstStyle/>
        <a:p>
          <a:r>
            <a:rPr lang="en-US" sz="2800" smtClean="0">
              <a:solidFill>
                <a:schemeClr val="accent4">
                  <a:lumMod val="75000"/>
                </a:schemeClr>
              </a:solidFill>
            </a:rPr>
            <a:t>Extract data</a:t>
          </a:r>
          <a:endParaRPr lang="en-US" sz="2800">
            <a:solidFill>
              <a:schemeClr val="accent4">
                <a:lumMod val="75000"/>
              </a:schemeClr>
            </a:solidFill>
          </a:endParaRPr>
        </a:p>
      </dgm:t>
    </dgm:pt>
    <dgm:pt modelId="{C56FA1EA-FCE2-EC4B-9102-F60BB1D9DD03}" type="parTrans" cxnId="{69A324E2-F4D1-634E-A74C-934E4445C717}">
      <dgm:prSet/>
      <dgm:spPr/>
      <dgm:t>
        <a:bodyPr/>
        <a:lstStyle/>
        <a:p>
          <a:endParaRPr lang="en-US" sz="3200">
            <a:solidFill>
              <a:schemeClr val="accent4">
                <a:lumMod val="75000"/>
              </a:schemeClr>
            </a:solidFill>
          </a:endParaRPr>
        </a:p>
      </dgm:t>
    </dgm:pt>
    <dgm:pt modelId="{CAEC673E-DFF1-E84A-BFFD-EFD810EBE61F}" type="sibTrans" cxnId="{69A324E2-F4D1-634E-A74C-934E4445C717}">
      <dgm:prSet/>
      <dgm:spPr/>
      <dgm:t>
        <a:bodyPr/>
        <a:lstStyle/>
        <a:p>
          <a:endParaRPr lang="en-US" sz="3200">
            <a:solidFill>
              <a:schemeClr val="accent4">
                <a:lumMod val="75000"/>
              </a:schemeClr>
            </a:solidFill>
          </a:endParaRPr>
        </a:p>
      </dgm:t>
    </dgm:pt>
    <dgm:pt modelId="{BFF78944-3734-0046-B46C-22A39F86B433}">
      <dgm:prSet phldrT="[Text]" custT="1"/>
      <dgm:spPr/>
      <dgm:t>
        <a:bodyPr/>
        <a:lstStyle/>
        <a:p>
          <a:r>
            <a:rPr lang="en-US" sz="2800" smtClean="0">
              <a:solidFill>
                <a:schemeClr val="accent4">
                  <a:lumMod val="75000"/>
                </a:schemeClr>
              </a:solidFill>
            </a:rPr>
            <a:t>Publish data</a:t>
          </a:r>
          <a:endParaRPr lang="en-US" sz="2800">
            <a:solidFill>
              <a:schemeClr val="accent4">
                <a:lumMod val="75000"/>
              </a:schemeClr>
            </a:solidFill>
          </a:endParaRPr>
        </a:p>
      </dgm:t>
    </dgm:pt>
    <dgm:pt modelId="{679BD618-38C0-B649-BCAD-4C2BEF179A1C}" type="parTrans" cxnId="{A788C6E6-D5AA-C249-A904-2B68EE3CA3B2}">
      <dgm:prSet/>
      <dgm:spPr/>
      <dgm:t>
        <a:bodyPr/>
        <a:lstStyle/>
        <a:p>
          <a:endParaRPr lang="en-US" sz="3200">
            <a:solidFill>
              <a:schemeClr val="accent4">
                <a:lumMod val="75000"/>
              </a:schemeClr>
            </a:solidFill>
          </a:endParaRPr>
        </a:p>
      </dgm:t>
    </dgm:pt>
    <dgm:pt modelId="{F16E2723-A523-0E4A-8E45-1508AA4EF4BC}" type="sibTrans" cxnId="{A788C6E6-D5AA-C249-A904-2B68EE3CA3B2}">
      <dgm:prSet/>
      <dgm:spPr/>
      <dgm:t>
        <a:bodyPr/>
        <a:lstStyle/>
        <a:p>
          <a:endParaRPr lang="en-US" sz="3200">
            <a:solidFill>
              <a:schemeClr val="accent4">
                <a:lumMod val="75000"/>
              </a:schemeClr>
            </a:solidFill>
          </a:endParaRPr>
        </a:p>
      </dgm:t>
    </dgm:pt>
    <dgm:pt modelId="{34C3E442-F760-0F43-92FB-6C72A787C8DA}" type="pres">
      <dgm:prSet presAssocID="{F85A449A-588C-134D-A6A1-CACBD8419474}" presName="cycle" presStyleCnt="0">
        <dgm:presLayoutVars>
          <dgm:dir/>
          <dgm:resizeHandles val="exact"/>
        </dgm:presLayoutVars>
      </dgm:prSet>
      <dgm:spPr/>
      <dgm:t>
        <a:bodyPr/>
        <a:lstStyle/>
        <a:p>
          <a:endParaRPr lang="en-US"/>
        </a:p>
      </dgm:t>
    </dgm:pt>
    <dgm:pt modelId="{8A4B6809-E639-B443-8453-36765FC7E74F}" type="pres">
      <dgm:prSet presAssocID="{48553B28-E8F1-3042-89FA-F1E0A1B61B97}" presName="node" presStyleLbl="node1" presStyleIdx="0" presStyleCnt="8" custScaleX="160360">
        <dgm:presLayoutVars>
          <dgm:bulletEnabled val="1"/>
        </dgm:presLayoutVars>
      </dgm:prSet>
      <dgm:spPr/>
      <dgm:t>
        <a:bodyPr/>
        <a:lstStyle/>
        <a:p>
          <a:endParaRPr lang="en-US"/>
        </a:p>
      </dgm:t>
    </dgm:pt>
    <dgm:pt modelId="{607DF252-9379-714E-BDC2-095CF6A10A28}" type="pres">
      <dgm:prSet presAssocID="{48553B28-E8F1-3042-89FA-F1E0A1B61B97}" presName="spNode" presStyleCnt="0"/>
      <dgm:spPr/>
      <dgm:t>
        <a:bodyPr/>
        <a:lstStyle/>
        <a:p>
          <a:endParaRPr lang="en-US"/>
        </a:p>
      </dgm:t>
    </dgm:pt>
    <dgm:pt modelId="{E56AB3B9-D88D-0745-BB50-587E9AE6CCEF}" type="pres">
      <dgm:prSet presAssocID="{11449C84-F4C6-094F-BEAD-D7099B495BF8}" presName="sibTrans" presStyleLbl="sibTrans1D1" presStyleIdx="0" presStyleCnt="8"/>
      <dgm:spPr/>
      <dgm:t>
        <a:bodyPr/>
        <a:lstStyle/>
        <a:p>
          <a:endParaRPr lang="en-US"/>
        </a:p>
      </dgm:t>
    </dgm:pt>
    <dgm:pt modelId="{160912F8-11C8-2048-8246-6FB8F29C1643}" type="pres">
      <dgm:prSet presAssocID="{56D7EF09-9D33-3040-AEC4-739E2173D858}" presName="node" presStyleLbl="node1" presStyleIdx="1" presStyleCnt="8" custScaleX="190459">
        <dgm:presLayoutVars>
          <dgm:bulletEnabled val="1"/>
        </dgm:presLayoutVars>
      </dgm:prSet>
      <dgm:spPr/>
      <dgm:t>
        <a:bodyPr/>
        <a:lstStyle/>
        <a:p>
          <a:endParaRPr lang="en-US"/>
        </a:p>
      </dgm:t>
    </dgm:pt>
    <dgm:pt modelId="{8C8BBDF8-6F5F-A141-9EE7-1A42300FA6D3}" type="pres">
      <dgm:prSet presAssocID="{56D7EF09-9D33-3040-AEC4-739E2173D858}" presName="spNode" presStyleCnt="0"/>
      <dgm:spPr/>
      <dgm:t>
        <a:bodyPr/>
        <a:lstStyle/>
        <a:p>
          <a:endParaRPr lang="en-US"/>
        </a:p>
      </dgm:t>
    </dgm:pt>
    <dgm:pt modelId="{03B8FD38-196D-9D40-BEC5-4075A419C1FA}" type="pres">
      <dgm:prSet presAssocID="{85BEE490-B8EE-9743-9E1B-A8EC6AB11DE0}" presName="sibTrans" presStyleLbl="sibTrans1D1" presStyleIdx="1" presStyleCnt="8"/>
      <dgm:spPr/>
      <dgm:t>
        <a:bodyPr/>
        <a:lstStyle/>
        <a:p>
          <a:endParaRPr lang="en-US"/>
        </a:p>
      </dgm:t>
    </dgm:pt>
    <dgm:pt modelId="{28D5FC3A-BFAC-C547-8F4A-8403B2F419B5}" type="pres">
      <dgm:prSet presAssocID="{623A5A1F-E3CB-E940-856F-86A02F458E10}" presName="node" presStyleLbl="node1" presStyleIdx="2" presStyleCnt="8" custScaleX="164693">
        <dgm:presLayoutVars>
          <dgm:bulletEnabled val="1"/>
        </dgm:presLayoutVars>
      </dgm:prSet>
      <dgm:spPr/>
      <dgm:t>
        <a:bodyPr/>
        <a:lstStyle/>
        <a:p>
          <a:endParaRPr lang="en-US"/>
        </a:p>
      </dgm:t>
    </dgm:pt>
    <dgm:pt modelId="{975E7043-95A8-4A45-B355-18458AD3162F}" type="pres">
      <dgm:prSet presAssocID="{623A5A1F-E3CB-E940-856F-86A02F458E10}" presName="spNode" presStyleCnt="0"/>
      <dgm:spPr/>
      <dgm:t>
        <a:bodyPr/>
        <a:lstStyle/>
        <a:p>
          <a:endParaRPr lang="en-US"/>
        </a:p>
      </dgm:t>
    </dgm:pt>
    <dgm:pt modelId="{16D3DDAF-1368-444B-92DD-55FB0CF0F9A8}" type="pres">
      <dgm:prSet presAssocID="{8BB830DB-4747-E841-BD97-16F7C46CC95C}" presName="sibTrans" presStyleLbl="sibTrans1D1" presStyleIdx="2" presStyleCnt="8"/>
      <dgm:spPr/>
      <dgm:t>
        <a:bodyPr/>
        <a:lstStyle/>
        <a:p>
          <a:endParaRPr lang="en-US"/>
        </a:p>
      </dgm:t>
    </dgm:pt>
    <dgm:pt modelId="{F254339D-830E-5F40-A8F4-14735C591EC2}" type="pres">
      <dgm:prSet presAssocID="{1469EF52-EC15-F444-8C9E-318C3D4C85F1}" presName="node" presStyleLbl="node1" presStyleIdx="3" presStyleCnt="8" custScaleX="186067" custRadScaleRad="93589" custRadScaleInc="-44283">
        <dgm:presLayoutVars>
          <dgm:bulletEnabled val="1"/>
        </dgm:presLayoutVars>
      </dgm:prSet>
      <dgm:spPr/>
      <dgm:t>
        <a:bodyPr/>
        <a:lstStyle/>
        <a:p>
          <a:endParaRPr lang="en-US"/>
        </a:p>
      </dgm:t>
    </dgm:pt>
    <dgm:pt modelId="{76147C1F-3318-6844-A0A9-4053A3385D36}" type="pres">
      <dgm:prSet presAssocID="{1469EF52-EC15-F444-8C9E-318C3D4C85F1}" presName="spNode" presStyleCnt="0"/>
      <dgm:spPr/>
      <dgm:t>
        <a:bodyPr/>
        <a:lstStyle/>
        <a:p>
          <a:endParaRPr lang="en-US"/>
        </a:p>
      </dgm:t>
    </dgm:pt>
    <dgm:pt modelId="{CA7D0CCB-2F4A-2147-99D7-6124EDEF7568}" type="pres">
      <dgm:prSet presAssocID="{CAEC673E-DFF1-E84A-BFFD-EFD810EBE61F}" presName="sibTrans" presStyleLbl="sibTrans1D1" presStyleIdx="3" presStyleCnt="8"/>
      <dgm:spPr/>
      <dgm:t>
        <a:bodyPr/>
        <a:lstStyle/>
        <a:p>
          <a:endParaRPr lang="en-US"/>
        </a:p>
      </dgm:t>
    </dgm:pt>
    <dgm:pt modelId="{0E7CBDF9-78A0-8B44-9F8B-BC5FB3FEF473}" type="pres">
      <dgm:prSet presAssocID="{A0923D95-B74F-F74C-A74B-29FCF4AEEED6}" presName="node" presStyleLbl="node1" presStyleIdx="4" presStyleCnt="8" custScaleX="156305">
        <dgm:presLayoutVars>
          <dgm:bulletEnabled val="1"/>
        </dgm:presLayoutVars>
      </dgm:prSet>
      <dgm:spPr/>
      <dgm:t>
        <a:bodyPr/>
        <a:lstStyle/>
        <a:p>
          <a:endParaRPr lang="en-US"/>
        </a:p>
      </dgm:t>
    </dgm:pt>
    <dgm:pt modelId="{5423143A-1F2F-F140-9C32-E64786D584D8}" type="pres">
      <dgm:prSet presAssocID="{A0923D95-B74F-F74C-A74B-29FCF4AEEED6}" presName="spNode" presStyleCnt="0"/>
      <dgm:spPr/>
      <dgm:t>
        <a:bodyPr/>
        <a:lstStyle/>
        <a:p>
          <a:endParaRPr lang="en-US"/>
        </a:p>
      </dgm:t>
    </dgm:pt>
    <dgm:pt modelId="{FAA39173-9D76-F540-A4BB-EA2DDB35C6EE}" type="pres">
      <dgm:prSet presAssocID="{DA97EA5A-79CE-8341-B503-03160B764461}" presName="sibTrans" presStyleLbl="sibTrans1D1" presStyleIdx="4" presStyleCnt="8"/>
      <dgm:spPr/>
      <dgm:t>
        <a:bodyPr/>
        <a:lstStyle/>
        <a:p>
          <a:endParaRPr lang="en-US"/>
        </a:p>
      </dgm:t>
    </dgm:pt>
    <dgm:pt modelId="{A62AD356-7353-D24F-9AD3-654B55BD9FBD}" type="pres">
      <dgm:prSet presAssocID="{93D49450-A4AA-0245-A30A-59FDAB8F1AB6}" presName="node" presStyleLbl="node1" presStyleIdx="5" presStyleCnt="8" custScaleX="165410" custRadScaleRad="95328" custRadScaleInc="38021">
        <dgm:presLayoutVars>
          <dgm:bulletEnabled val="1"/>
        </dgm:presLayoutVars>
      </dgm:prSet>
      <dgm:spPr/>
      <dgm:t>
        <a:bodyPr/>
        <a:lstStyle/>
        <a:p>
          <a:endParaRPr lang="en-US"/>
        </a:p>
      </dgm:t>
    </dgm:pt>
    <dgm:pt modelId="{30FC2BD0-7107-9644-9C11-C53AED610649}" type="pres">
      <dgm:prSet presAssocID="{93D49450-A4AA-0245-A30A-59FDAB8F1AB6}" presName="spNode" presStyleCnt="0"/>
      <dgm:spPr/>
      <dgm:t>
        <a:bodyPr/>
        <a:lstStyle/>
        <a:p>
          <a:endParaRPr lang="en-US"/>
        </a:p>
      </dgm:t>
    </dgm:pt>
    <dgm:pt modelId="{5A448FAF-7922-8542-923A-60F953EB65A5}" type="pres">
      <dgm:prSet presAssocID="{B04C02EA-D017-4046-B0E0-944E23D366FC}" presName="sibTrans" presStyleLbl="sibTrans1D1" presStyleIdx="5" presStyleCnt="8"/>
      <dgm:spPr/>
      <dgm:t>
        <a:bodyPr/>
        <a:lstStyle/>
        <a:p>
          <a:endParaRPr lang="en-US"/>
        </a:p>
      </dgm:t>
    </dgm:pt>
    <dgm:pt modelId="{711D1177-1F03-AC45-AC94-BAA36ADAD000}" type="pres">
      <dgm:prSet presAssocID="{6C720426-3D8E-5549-AE0A-EACD14CDE2D1}" presName="node" presStyleLbl="node1" presStyleIdx="6" presStyleCnt="8" custScaleX="164519">
        <dgm:presLayoutVars>
          <dgm:bulletEnabled val="1"/>
        </dgm:presLayoutVars>
      </dgm:prSet>
      <dgm:spPr/>
      <dgm:t>
        <a:bodyPr/>
        <a:lstStyle/>
        <a:p>
          <a:endParaRPr lang="en-US"/>
        </a:p>
      </dgm:t>
    </dgm:pt>
    <dgm:pt modelId="{F7160B19-EC40-7940-8CE4-5A67714C4E9C}" type="pres">
      <dgm:prSet presAssocID="{6C720426-3D8E-5549-AE0A-EACD14CDE2D1}" presName="spNode" presStyleCnt="0"/>
      <dgm:spPr/>
      <dgm:t>
        <a:bodyPr/>
        <a:lstStyle/>
        <a:p>
          <a:endParaRPr lang="en-US"/>
        </a:p>
      </dgm:t>
    </dgm:pt>
    <dgm:pt modelId="{F0B0E0CE-0CF8-DC4C-846C-ED9333FC3E07}" type="pres">
      <dgm:prSet presAssocID="{87D86C11-D29F-8E47-A8AA-46A3A2AADCD2}" presName="sibTrans" presStyleLbl="sibTrans1D1" presStyleIdx="6" presStyleCnt="8"/>
      <dgm:spPr/>
      <dgm:t>
        <a:bodyPr/>
        <a:lstStyle/>
        <a:p>
          <a:endParaRPr lang="en-US"/>
        </a:p>
      </dgm:t>
    </dgm:pt>
    <dgm:pt modelId="{14A08FB5-0977-D440-9CE5-9CBA28D70FD3}" type="pres">
      <dgm:prSet presAssocID="{BFF78944-3734-0046-B46C-22A39F86B433}" presName="node" presStyleLbl="node1" presStyleIdx="7" presStyleCnt="8" custScaleX="187260">
        <dgm:presLayoutVars>
          <dgm:bulletEnabled val="1"/>
        </dgm:presLayoutVars>
      </dgm:prSet>
      <dgm:spPr/>
      <dgm:t>
        <a:bodyPr/>
        <a:lstStyle/>
        <a:p>
          <a:endParaRPr lang="en-US"/>
        </a:p>
      </dgm:t>
    </dgm:pt>
    <dgm:pt modelId="{26E68126-F113-4342-8491-D13E076462DA}" type="pres">
      <dgm:prSet presAssocID="{BFF78944-3734-0046-B46C-22A39F86B433}" presName="spNode" presStyleCnt="0"/>
      <dgm:spPr/>
      <dgm:t>
        <a:bodyPr/>
        <a:lstStyle/>
        <a:p>
          <a:endParaRPr lang="en-US"/>
        </a:p>
      </dgm:t>
    </dgm:pt>
    <dgm:pt modelId="{A4D34F84-2C86-BB4A-A32E-9C0C4C83951A}" type="pres">
      <dgm:prSet presAssocID="{F16E2723-A523-0E4A-8E45-1508AA4EF4BC}" presName="sibTrans" presStyleLbl="sibTrans1D1" presStyleIdx="7" presStyleCnt="8"/>
      <dgm:spPr/>
      <dgm:t>
        <a:bodyPr/>
        <a:lstStyle/>
        <a:p>
          <a:endParaRPr lang="en-US"/>
        </a:p>
      </dgm:t>
    </dgm:pt>
  </dgm:ptLst>
  <dgm:cxnLst>
    <dgm:cxn modelId="{4AC869B4-C49E-3C4E-8B10-713941B48F68}" srcId="{F85A449A-588C-134D-A6A1-CACBD8419474}" destId="{48553B28-E8F1-3042-89FA-F1E0A1B61B97}" srcOrd="0" destOrd="0" parTransId="{1E09349F-CB52-4343-B824-F6FC8C7128D9}" sibTransId="{11449C84-F4C6-094F-BEAD-D7099B495BF8}"/>
    <dgm:cxn modelId="{5154A29C-922D-894A-9A1E-B31FF315F0D5}" srcId="{F85A449A-588C-134D-A6A1-CACBD8419474}" destId="{623A5A1F-E3CB-E940-856F-86A02F458E10}" srcOrd="2" destOrd="0" parTransId="{114C9758-BF64-3443-8954-FB1B1EF42378}" sibTransId="{8BB830DB-4747-E841-BD97-16F7C46CC95C}"/>
    <dgm:cxn modelId="{EA2AB408-6F1D-834B-940B-FCEDB8779BE0}" type="presOf" srcId="{56D7EF09-9D33-3040-AEC4-739E2173D858}" destId="{160912F8-11C8-2048-8246-6FB8F29C1643}" srcOrd="0" destOrd="0" presId="urn:microsoft.com/office/officeart/2005/8/layout/cycle5"/>
    <dgm:cxn modelId="{35445188-542F-5048-BDB2-DD9F7DC84943}" type="presOf" srcId="{F16E2723-A523-0E4A-8E45-1508AA4EF4BC}" destId="{A4D34F84-2C86-BB4A-A32E-9C0C4C83951A}" srcOrd="0" destOrd="0" presId="urn:microsoft.com/office/officeart/2005/8/layout/cycle5"/>
    <dgm:cxn modelId="{3F2BC90B-BF7B-0541-9EA2-95ABEF920C94}" type="presOf" srcId="{6C720426-3D8E-5549-AE0A-EACD14CDE2D1}" destId="{711D1177-1F03-AC45-AC94-BAA36ADAD000}" srcOrd="0" destOrd="0" presId="urn:microsoft.com/office/officeart/2005/8/layout/cycle5"/>
    <dgm:cxn modelId="{70D68D5F-03C3-0E4E-A7E9-BD6C251FB350}" srcId="{F85A449A-588C-134D-A6A1-CACBD8419474}" destId="{56D7EF09-9D33-3040-AEC4-739E2173D858}" srcOrd="1" destOrd="0" parTransId="{F87B7713-96F4-614F-BB73-DA135E247FAB}" sibTransId="{85BEE490-B8EE-9743-9E1B-A8EC6AB11DE0}"/>
    <dgm:cxn modelId="{85841E3F-C211-8F48-B8D9-0E17E879A081}" type="presOf" srcId="{DA97EA5A-79CE-8341-B503-03160B764461}" destId="{FAA39173-9D76-F540-A4BB-EA2DDB35C6EE}" srcOrd="0" destOrd="0" presId="urn:microsoft.com/office/officeart/2005/8/layout/cycle5"/>
    <dgm:cxn modelId="{D7B3E402-81A7-3B44-89C5-531302E6A827}" srcId="{F85A449A-588C-134D-A6A1-CACBD8419474}" destId="{93D49450-A4AA-0245-A30A-59FDAB8F1AB6}" srcOrd="5" destOrd="0" parTransId="{D70D9FBD-6105-D14D-A14E-8AF741E8E449}" sibTransId="{B04C02EA-D017-4046-B0E0-944E23D366FC}"/>
    <dgm:cxn modelId="{A788C6E6-D5AA-C249-A904-2B68EE3CA3B2}" srcId="{F85A449A-588C-134D-A6A1-CACBD8419474}" destId="{BFF78944-3734-0046-B46C-22A39F86B433}" srcOrd="7" destOrd="0" parTransId="{679BD618-38C0-B649-BCAD-4C2BEF179A1C}" sibTransId="{F16E2723-A523-0E4A-8E45-1508AA4EF4BC}"/>
    <dgm:cxn modelId="{2AE12CD2-4544-3D40-8296-EDCE31F56DBA}" type="presOf" srcId="{11449C84-F4C6-094F-BEAD-D7099B495BF8}" destId="{E56AB3B9-D88D-0745-BB50-587E9AE6CCEF}" srcOrd="0" destOrd="0" presId="urn:microsoft.com/office/officeart/2005/8/layout/cycle5"/>
    <dgm:cxn modelId="{BB346CD9-632C-7C4C-8250-7A82D471E9D4}" type="presOf" srcId="{BFF78944-3734-0046-B46C-22A39F86B433}" destId="{14A08FB5-0977-D440-9CE5-9CBA28D70FD3}" srcOrd="0" destOrd="0" presId="urn:microsoft.com/office/officeart/2005/8/layout/cycle5"/>
    <dgm:cxn modelId="{DFD02B24-2E30-7341-AAA2-D6D803C156C6}" type="presOf" srcId="{85BEE490-B8EE-9743-9E1B-A8EC6AB11DE0}" destId="{03B8FD38-196D-9D40-BEC5-4075A419C1FA}" srcOrd="0" destOrd="0" presId="urn:microsoft.com/office/officeart/2005/8/layout/cycle5"/>
    <dgm:cxn modelId="{98A40182-704E-2845-8430-77E95E63CEAD}" type="presOf" srcId="{A0923D95-B74F-F74C-A74B-29FCF4AEEED6}" destId="{0E7CBDF9-78A0-8B44-9F8B-BC5FB3FEF473}" srcOrd="0" destOrd="0" presId="urn:microsoft.com/office/officeart/2005/8/layout/cycle5"/>
    <dgm:cxn modelId="{22E405DF-8D75-B746-9294-E489A89A3B71}" srcId="{F85A449A-588C-134D-A6A1-CACBD8419474}" destId="{A0923D95-B74F-F74C-A74B-29FCF4AEEED6}" srcOrd="4" destOrd="0" parTransId="{8737FB60-7AF9-5D46-AF04-98DCBB2CF5BC}" sibTransId="{DA97EA5A-79CE-8341-B503-03160B764461}"/>
    <dgm:cxn modelId="{1B2DB2C9-0D29-2948-9617-B2384D64EA04}" type="presOf" srcId="{48553B28-E8F1-3042-89FA-F1E0A1B61B97}" destId="{8A4B6809-E639-B443-8453-36765FC7E74F}" srcOrd="0" destOrd="0" presId="urn:microsoft.com/office/officeart/2005/8/layout/cycle5"/>
    <dgm:cxn modelId="{5D3CEBC4-3A6F-9349-8A56-3B5722C5314D}" type="presOf" srcId="{93D49450-A4AA-0245-A30A-59FDAB8F1AB6}" destId="{A62AD356-7353-D24F-9AD3-654B55BD9FBD}" srcOrd="0" destOrd="0" presId="urn:microsoft.com/office/officeart/2005/8/layout/cycle5"/>
    <dgm:cxn modelId="{7C0C9339-E189-2F48-AD03-A0B2A7FCD557}" type="presOf" srcId="{CAEC673E-DFF1-E84A-BFFD-EFD810EBE61F}" destId="{CA7D0CCB-2F4A-2147-99D7-6124EDEF7568}" srcOrd="0" destOrd="0" presId="urn:microsoft.com/office/officeart/2005/8/layout/cycle5"/>
    <dgm:cxn modelId="{9A8CE175-72A5-F04D-92BC-34614598F18E}" type="presOf" srcId="{B04C02EA-D017-4046-B0E0-944E23D366FC}" destId="{5A448FAF-7922-8542-923A-60F953EB65A5}" srcOrd="0" destOrd="0" presId="urn:microsoft.com/office/officeart/2005/8/layout/cycle5"/>
    <dgm:cxn modelId="{69A324E2-F4D1-634E-A74C-934E4445C717}" srcId="{F85A449A-588C-134D-A6A1-CACBD8419474}" destId="{1469EF52-EC15-F444-8C9E-318C3D4C85F1}" srcOrd="3" destOrd="0" parTransId="{C56FA1EA-FCE2-EC4B-9102-F60BB1D9DD03}" sibTransId="{CAEC673E-DFF1-E84A-BFFD-EFD810EBE61F}"/>
    <dgm:cxn modelId="{7295D748-42D9-2344-84BB-85D1BC7CE51A}" type="presOf" srcId="{8BB830DB-4747-E841-BD97-16F7C46CC95C}" destId="{16D3DDAF-1368-444B-92DD-55FB0CF0F9A8}" srcOrd="0" destOrd="0" presId="urn:microsoft.com/office/officeart/2005/8/layout/cycle5"/>
    <dgm:cxn modelId="{DB7C880D-0523-F54F-8240-E08A1B030FB1}" type="presOf" srcId="{F85A449A-588C-134D-A6A1-CACBD8419474}" destId="{34C3E442-F760-0F43-92FB-6C72A787C8DA}" srcOrd="0" destOrd="0" presId="urn:microsoft.com/office/officeart/2005/8/layout/cycle5"/>
    <dgm:cxn modelId="{E8A8514B-C130-A742-AAE5-478DA83BF4EB}" type="presOf" srcId="{623A5A1F-E3CB-E940-856F-86A02F458E10}" destId="{28D5FC3A-BFAC-C547-8F4A-8403B2F419B5}" srcOrd="0" destOrd="0" presId="urn:microsoft.com/office/officeart/2005/8/layout/cycle5"/>
    <dgm:cxn modelId="{2AE05106-0B4C-7747-8C69-498D02755F7C}" srcId="{F85A449A-588C-134D-A6A1-CACBD8419474}" destId="{6C720426-3D8E-5549-AE0A-EACD14CDE2D1}" srcOrd="6" destOrd="0" parTransId="{A0B5E447-2CA7-454C-8964-330C7F350925}" sibTransId="{87D86C11-D29F-8E47-A8AA-46A3A2AADCD2}"/>
    <dgm:cxn modelId="{CDCFBA94-2A1C-8042-9773-77C70FA64651}" type="presOf" srcId="{1469EF52-EC15-F444-8C9E-318C3D4C85F1}" destId="{F254339D-830E-5F40-A8F4-14735C591EC2}" srcOrd="0" destOrd="0" presId="urn:microsoft.com/office/officeart/2005/8/layout/cycle5"/>
    <dgm:cxn modelId="{6B2CCED2-C69C-2143-A8D5-51BB1A56AEEB}" type="presOf" srcId="{87D86C11-D29F-8E47-A8AA-46A3A2AADCD2}" destId="{F0B0E0CE-0CF8-DC4C-846C-ED9333FC3E07}" srcOrd="0" destOrd="0" presId="urn:microsoft.com/office/officeart/2005/8/layout/cycle5"/>
    <dgm:cxn modelId="{419CA549-2823-A447-8DEF-63066AB32194}" type="presParOf" srcId="{34C3E442-F760-0F43-92FB-6C72A787C8DA}" destId="{8A4B6809-E639-B443-8453-36765FC7E74F}" srcOrd="0" destOrd="0" presId="urn:microsoft.com/office/officeart/2005/8/layout/cycle5"/>
    <dgm:cxn modelId="{B11A82E8-21E4-174F-831B-6598F2A23612}" type="presParOf" srcId="{34C3E442-F760-0F43-92FB-6C72A787C8DA}" destId="{607DF252-9379-714E-BDC2-095CF6A10A28}" srcOrd="1" destOrd="0" presId="urn:microsoft.com/office/officeart/2005/8/layout/cycle5"/>
    <dgm:cxn modelId="{F411F714-C7A1-D448-83AB-6DD8E990955F}" type="presParOf" srcId="{34C3E442-F760-0F43-92FB-6C72A787C8DA}" destId="{E56AB3B9-D88D-0745-BB50-587E9AE6CCEF}" srcOrd="2" destOrd="0" presId="urn:microsoft.com/office/officeart/2005/8/layout/cycle5"/>
    <dgm:cxn modelId="{321DBCB5-DE2E-6A4F-A9D1-2B436C713801}" type="presParOf" srcId="{34C3E442-F760-0F43-92FB-6C72A787C8DA}" destId="{160912F8-11C8-2048-8246-6FB8F29C1643}" srcOrd="3" destOrd="0" presId="urn:microsoft.com/office/officeart/2005/8/layout/cycle5"/>
    <dgm:cxn modelId="{970DB385-E912-AC48-83CC-9EC5FF1A01DB}" type="presParOf" srcId="{34C3E442-F760-0F43-92FB-6C72A787C8DA}" destId="{8C8BBDF8-6F5F-A141-9EE7-1A42300FA6D3}" srcOrd="4" destOrd="0" presId="urn:microsoft.com/office/officeart/2005/8/layout/cycle5"/>
    <dgm:cxn modelId="{6DA86D02-1DD2-1C41-86F3-9C3E9FE352D3}" type="presParOf" srcId="{34C3E442-F760-0F43-92FB-6C72A787C8DA}" destId="{03B8FD38-196D-9D40-BEC5-4075A419C1FA}" srcOrd="5" destOrd="0" presId="urn:microsoft.com/office/officeart/2005/8/layout/cycle5"/>
    <dgm:cxn modelId="{72FACCD3-3668-6B4B-A248-96013F35BD7D}" type="presParOf" srcId="{34C3E442-F760-0F43-92FB-6C72A787C8DA}" destId="{28D5FC3A-BFAC-C547-8F4A-8403B2F419B5}" srcOrd="6" destOrd="0" presId="urn:microsoft.com/office/officeart/2005/8/layout/cycle5"/>
    <dgm:cxn modelId="{D3C8E586-842B-124B-960D-8F7F6E3767D3}" type="presParOf" srcId="{34C3E442-F760-0F43-92FB-6C72A787C8DA}" destId="{975E7043-95A8-4A45-B355-18458AD3162F}" srcOrd="7" destOrd="0" presId="urn:microsoft.com/office/officeart/2005/8/layout/cycle5"/>
    <dgm:cxn modelId="{CEF36034-BF0A-1B47-9768-898800AD761E}" type="presParOf" srcId="{34C3E442-F760-0F43-92FB-6C72A787C8DA}" destId="{16D3DDAF-1368-444B-92DD-55FB0CF0F9A8}" srcOrd="8" destOrd="0" presId="urn:microsoft.com/office/officeart/2005/8/layout/cycle5"/>
    <dgm:cxn modelId="{CF743074-423D-BB47-B266-95C1C5779E15}" type="presParOf" srcId="{34C3E442-F760-0F43-92FB-6C72A787C8DA}" destId="{F254339D-830E-5F40-A8F4-14735C591EC2}" srcOrd="9" destOrd="0" presId="urn:microsoft.com/office/officeart/2005/8/layout/cycle5"/>
    <dgm:cxn modelId="{3795C540-9187-B94B-B49A-C4C179A4D4A7}" type="presParOf" srcId="{34C3E442-F760-0F43-92FB-6C72A787C8DA}" destId="{76147C1F-3318-6844-A0A9-4053A3385D36}" srcOrd="10" destOrd="0" presId="urn:microsoft.com/office/officeart/2005/8/layout/cycle5"/>
    <dgm:cxn modelId="{F0B136C9-2BA6-C74A-87ED-A0CCE6A1723D}" type="presParOf" srcId="{34C3E442-F760-0F43-92FB-6C72A787C8DA}" destId="{CA7D0CCB-2F4A-2147-99D7-6124EDEF7568}" srcOrd="11" destOrd="0" presId="urn:microsoft.com/office/officeart/2005/8/layout/cycle5"/>
    <dgm:cxn modelId="{5785118A-9B2D-2B4B-A3F4-9B3C7F5F6AE0}" type="presParOf" srcId="{34C3E442-F760-0F43-92FB-6C72A787C8DA}" destId="{0E7CBDF9-78A0-8B44-9F8B-BC5FB3FEF473}" srcOrd="12" destOrd="0" presId="urn:microsoft.com/office/officeart/2005/8/layout/cycle5"/>
    <dgm:cxn modelId="{1A032EC7-BB84-2A4E-B9C4-15F5BC6A21A5}" type="presParOf" srcId="{34C3E442-F760-0F43-92FB-6C72A787C8DA}" destId="{5423143A-1F2F-F140-9C32-E64786D584D8}" srcOrd="13" destOrd="0" presId="urn:microsoft.com/office/officeart/2005/8/layout/cycle5"/>
    <dgm:cxn modelId="{471008FC-C3DD-8A40-973A-A3A58F2FEAAD}" type="presParOf" srcId="{34C3E442-F760-0F43-92FB-6C72A787C8DA}" destId="{FAA39173-9D76-F540-A4BB-EA2DDB35C6EE}" srcOrd="14" destOrd="0" presId="urn:microsoft.com/office/officeart/2005/8/layout/cycle5"/>
    <dgm:cxn modelId="{C1D395E5-5F7E-1A49-BC20-7463F02230A7}" type="presParOf" srcId="{34C3E442-F760-0F43-92FB-6C72A787C8DA}" destId="{A62AD356-7353-D24F-9AD3-654B55BD9FBD}" srcOrd="15" destOrd="0" presId="urn:microsoft.com/office/officeart/2005/8/layout/cycle5"/>
    <dgm:cxn modelId="{7D7BBED5-0A4E-434E-8ABA-8CC9BF2A0F34}" type="presParOf" srcId="{34C3E442-F760-0F43-92FB-6C72A787C8DA}" destId="{30FC2BD0-7107-9644-9C11-C53AED610649}" srcOrd="16" destOrd="0" presId="urn:microsoft.com/office/officeart/2005/8/layout/cycle5"/>
    <dgm:cxn modelId="{D69B2E31-5BCE-F242-A95C-4D973872009C}" type="presParOf" srcId="{34C3E442-F760-0F43-92FB-6C72A787C8DA}" destId="{5A448FAF-7922-8542-923A-60F953EB65A5}" srcOrd="17" destOrd="0" presId="urn:microsoft.com/office/officeart/2005/8/layout/cycle5"/>
    <dgm:cxn modelId="{E4B04C9C-8589-1246-B8A2-DB38988CC65F}" type="presParOf" srcId="{34C3E442-F760-0F43-92FB-6C72A787C8DA}" destId="{711D1177-1F03-AC45-AC94-BAA36ADAD000}" srcOrd="18" destOrd="0" presId="urn:microsoft.com/office/officeart/2005/8/layout/cycle5"/>
    <dgm:cxn modelId="{270BB272-3A09-FF4A-92E1-34C71640617C}" type="presParOf" srcId="{34C3E442-F760-0F43-92FB-6C72A787C8DA}" destId="{F7160B19-EC40-7940-8CE4-5A67714C4E9C}" srcOrd="19" destOrd="0" presId="urn:microsoft.com/office/officeart/2005/8/layout/cycle5"/>
    <dgm:cxn modelId="{94AEA457-274A-614A-8705-A40303217D34}" type="presParOf" srcId="{34C3E442-F760-0F43-92FB-6C72A787C8DA}" destId="{F0B0E0CE-0CF8-DC4C-846C-ED9333FC3E07}" srcOrd="20" destOrd="0" presId="urn:microsoft.com/office/officeart/2005/8/layout/cycle5"/>
    <dgm:cxn modelId="{455573E0-0C9D-E64E-9AA5-55D05E0B7B90}" type="presParOf" srcId="{34C3E442-F760-0F43-92FB-6C72A787C8DA}" destId="{14A08FB5-0977-D440-9CE5-9CBA28D70FD3}" srcOrd="21" destOrd="0" presId="urn:microsoft.com/office/officeart/2005/8/layout/cycle5"/>
    <dgm:cxn modelId="{83977D38-9BB3-3848-A029-9520CA4530E6}" type="presParOf" srcId="{34C3E442-F760-0F43-92FB-6C72A787C8DA}" destId="{26E68126-F113-4342-8491-D13E076462DA}" srcOrd="22" destOrd="0" presId="urn:microsoft.com/office/officeart/2005/8/layout/cycle5"/>
    <dgm:cxn modelId="{B54DB6A0-626E-7A48-8CAA-A3CE7A7891DE}" type="presParOf" srcId="{34C3E442-F760-0F43-92FB-6C72A787C8DA}" destId="{A4D34F84-2C86-BB4A-A32E-9C0C4C83951A}"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A449A-588C-134D-A6A1-CACBD8419474}" type="doc">
      <dgm:prSet loTypeId="urn:microsoft.com/office/officeart/2005/8/layout/cycle5" loCatId="" qsTypeId="urn:microsoft.com/office/officeart/2005/8/quickstyle/3D4" qsCatId="3D" csTypeId="urn:microsoft.com/office/officeart/2005/8/colors/colorful3" csCatId="colorful" phldr="1"/>
      <dgm:spPr/>
      <dgm:t>
        <a:bodyPr/>
        <a:lstStyle/>
        <a:p>
          <a:endParaRPr lang="en-US"/>
        </a:p>
      </dgm:t>
    </dgm:pt>
    <dgm:pt modelId="{48553B28-E8F1-3042-89FA-F1E0A1B61B97}">
      <dgm:prSet phldrT="[Text]" custT="1"/>
      <dgm:spPr/>
      <dgm:t>
        <a:bodyPr/>
        <a:lstStyle/>
        <a:p>
          <a:r>
            <a:rPr lang="en-US" sz="2800" dirty="0" smtClean="0">
              <a:solidFill>
                <a:schemeClr val="accent4">
                  <a:lumMod val="60000"/>
                  <a:lumOff val="40000"/>
                </a:schemeClr>
              </a:solidFill>
            </a:rPr>
            <a:t>Define questions</a:t>
          </a:r>
          <a:endParaRPr lang="en-US" sz="2800" dirty="0">
            <a:solidFill>
              <a:schemeClr val="accent4">
                <a:lumMod val="60000"/>
                <a:lumOff val="40000"/>
              </a:schemeClr>
            </a:solidFill>
          </a:endParaRPr>
        </a:p>
      </dgm:t>
    </dgm:pt>
    <dgm:pt modelId="{1E09349F-CB52-4343-B824-F6FC8C7128D9}" type="parTrans" cxnId="{4AC869B4-C49E-3C4E-8B10-713941B48F68}">
      <dgm:prSet/>
      <dgm:spPr/>
      <dgm:t>
        <a:bodyPr/>
        <a:lstStyle/>
        <a:p>
          <a:endParaRPr lang="en-US" sz="3200">
            <a:solidFill>
              <a:schemeClr val="accent4">
                <a:lumMod val="75000"/>
              </a:schemeClr>
            </a:solidFill>
          </a:endParaRPr>
        </a:p>
      </dgm:t>
    </dgm:pt>
    <dgm:pt modelId="{11449C84-F4C6-094F-BEAD-D7099B495BF8}" type="sibTrans" cxnId="{4AC869B4-C49E-3C4E-8B10-713941B48F68}">
      <dgm:prSet/>
      <dgm:spPr/>
      <dgm:t>
        <a:bodyPr/>
        <a:lstStyle/>
        <a:p>
          <a:endParaRPr lang="en-US" sz="3200">
            <a:solidFill>
              <a:schemeClr val="accent4">
                <a:lumMod val="75000"/>
              </a:schemeClr>
            </a:solidFill>
          </a:endParaRPr>
        </a:p>
      </dgm:t>
    </dgm:pt>
    <dgm:pt modelId="{A0923D95-B74F-F74C-A74B-29FCF4AEEED6}">
      <dgm:prSet phldrT="[Text]" custT="1"/>
      <dgm:spPr/>
      <dgm:t>
        <a:bodyPr/>
        <a:lstStyle/>
        <a:p>
          <a:r>
            <a:rPr lang="en-US" sz="2800" smtClean="0">
              <a:solidFill>
                <a:schemeClr val="accent4">
                  <a:lumMod val="75000"/>
                </a:schemeClr>
              </a:solidFill>
            </a:rPr>
            <a:t>Pre-process data</a:t>
          </a:r>
          <a:endParaRPr lang="en-US" sz="2800">
            <a:solidFill>
              <a:schemeClr val="accent4">
                <a:lumMod val="75000"/>
              </a:schemeClr>
            </a:solidFill>
          </a:endParaRPr>
        </a:p>
      </dgm:t>
    </dgm:pt>
    <dgm:pt modelId="{8737FB60-7AF9-5D46-AF04-98DCBB2CF5BC}" type="parTrans" cxnId="{22E405DF-8D75-B746-9294-E489A89A3B71}">
      <dgm:prSet/>
      <dgm:spPr/>
      <dgm:t>
        <a:bodyPr/>
        <a:lstStyle/>
        <a:p>
          <a:endParaRPr lang="en-US" sz="3200">
            <a:solidFill>
              <a:schemeClr val="accent4">
                <a:lumMod val="75000"/>
              </a:schemeClr>
            </a:solidFill>
          </a:endParaRPr>
        </a:p>
      </dgm:t>
    </dgm:pt>
    <dgm:pt modelId="{DA97EA5A-79CE-8341-B503-03160B764461}" type="sibTrans" cxnId="{22E405DF-8D75-B746-9294-E489A89A3B71}">
      <dgm:prSet/>
      <dgm:spPr/>
      <dgm:t>
        <a:bodyPr/>
        <a:lstStyle/>
        <a:p>
          <a:endParaRPr lang="en-US" sz="3200">
            <a:solidFill>
              <a:schemeClr val="accent4">
                <a:lumMod val="75000"/>
              </a:schemeClr>
            </a:solidFill>
          </a:endParaRPr>
        </a:p>
      </dgm:t>
    </dgm:pt>
    <dgm:pt modelId="{93D49450-A4AA-0245-A30A-59FDAB8F1AB6}">
      <dgm:prSet phldrT="[Text]" custT="1"/>
      <dgm:spPr/>
      <dgm:t>
        <a:bodyPr/>
        <a:lstStyle/>
        <a:p>
          <a:r>
            <a:rPr lang="en-US" sz="2800" dirty="0" smtClean="0">
              <a:solidFill>
                <a:schemeClr val="accent4">
                  <a:lumMod val="75000"/>
                </a:schemeClr>
              </a:solidFill>
            </a:rPr>
            <a:t>Analyze data</a:t>
          </a:r>
          <a:endParaRPr lang="en-US" sz="2800" dirty="0">
            <a:solidFill>
              <a:schemeClr val="accent4">
                <a:lumMod val="75000"/>
              </a:schemeClr>
            </a:solidFill>
          </a:endParaRPr>
        </a:p>
      </dgm:t>
    </dgm:pt>
    <dgm:pt modelId="{D70D9FBD-6105-D14D-A14E-8AF741E8E449}" type="parTrans" cxnId="{D7B3E402-81A7-3B44-89C5-531302E6A827}">
      <dgm:prSet/>
      <dgm:spPr/>
      <dgm:t>
        <a:bodyPr/>
        <a:lstStyle/>
        <a:p>
          <a:endParaRPr lang="en-US" sz="3200">
            <a:solidFill>
              <a:schemeClr val="accent4">
                <a:lumMod val="75000"/>
              </a:schemeClr>
            </a:solidFill>
          </a:endParaRPr>
        </a:p>
      </dgm:t>
    </dgm:pt>
    <dgm:pt modelId="{B04C02EA-D017-4046-B0E0-944E23D366FC}" type="sibTrans" cxnId="{D7B3E402-81A7-3B44-89C5-531302E6A827}">
      <dgm:prSet/>
      <dgm:spPr/>
      <dgm:t>
        <a:bodyPr/>
        <a:lstStyle/>
        <a:p>
          <a:endParaRPr lang="en-US" sz="3200">
            <a:solidFill>
              <a:schemeClr val="accent4">
                <a:lumMod val="75000"/>
              </a:schemeClr>
            </a:solidFill>
          </a:endParaRPr>
        </a:p>
      </dgm:t>
    </dgm:pt>
    <dgm:pt modelId="{6C720426-3D8E-5549-AE0A-EACD14CDE2D1}">
      <dgm:prSet phldrT="[Text]" custT="1"/>
      <dgm:spPr/>
      <dgm:t>
        <a:bodyPr/>
        <a:lstStyle/>
        <a:p>
          <a:r>
            <a:rPr lang="en-US" sz="2800" smtClean="0">
              <a:solidFill>
                <a:schemeClr val="accent4">
                  <a:lumMod val="75000"/>
                </a:schemeClr>
              </a:solidFill>
            </a:rPr>
            <a:t>Present results</a:t>
          </a:r>
          <a:endParaRPr lang="en-US" sz="2800" dirty="0">
            <a:solidFill>
              <a:schemeClr val="accent4">
                <a:lumMod val="75000"/>
              </a:schemeClr>
            </a:solidFill>
          </a:endParaRPr>
        </a:p>
      </dgm:t>
    </dgm:pt>
    <dgm:pt modelId="{A0B5E447-2CA7-454C-8964-330C7F350925}" type="parTrans" cxnId="{2AE05106-0B4C-7747-8C69-498D02755F7C}">
      <dgm:prSet/>
      <dgm:spPr/>
      <dgm:t>
        <a:bodyPr/>
        <a:lstStyle/>
        <a:p>
          <a:endParaRPr lang="en-US" sz="3200">
            <a:solidFill>
              <a:schemeClr val="accent4">
                <a:lumMod val="75000"/>
              </a:schemeClr>
            </a:solidFill>
          </a:endParaRPr>
        </a:p>
      </dgm:t>
    </dgm:pt>
    <dgm:pt modelId="{87D86C11-D29F-8E47-A8AA-46A3A2AADCD2}" type="sibTrans" cxnId="{2AE05106-0B4C-7747-8C69-498D02755F7C}">
      <dgm:prSet/>
      <dgm:spPr/>
      <dgm:t>
        <a:bodyPr/>
        <a:lstStyle/>
        <a:p>
          <a:endParaRPr lang="en-US" sz="3200">
            <a:solidFill>
              <a:schemeClr val="accent4">
                <a:lumMod val="75000"/>
              </a:schemeClr>
            </a:solidFill>
          </a:endParaRPr>
        </a:p>
      </dgm:t>
    </dgm:pt>
    <dgm:pt modelId="{56D7EF09-9D33-3040-AEC4-739E2173D858}">
      <dgm:prSet phldrT="[Text]" custT="1"/>
      <dgm:spPr/>
      <dgm:t>
        <a:bodyPr/>
        <a:lstStyle/>
        <a:p>
          <a:r>
            <a:rPr lang="en-US" sz="2800" dirty="0" smtClean="0">
              <a:solidFill>
                <a:schemeClr val="accent4">
                  <a:lumMod val="75000"/>
                </a:schemeClr>
              </a:solidFill>
            </a:rPr>
            <a:t>Collect/find data</a:t>
          </a:r>
          <a:endParaRPr lang="en-US" sz="2800" dirty="0">
            <a:solidFill>
              <a:schemeClr val="accent4">
                <a:lumMod val="75000"/>
              </a:schemeClr>
            </a:solidFill>
          </a:endParaRPr>
        </a:p>
      </dgm:t>
    </dgm:pt>
    <dgm:pt modelId="{F87B7713-96F4-614F-BB73-DA135E247FAB}" type="parTrans" cxnId="{70D68D5F-03C3-0E4E-A7E9-BD6C251FB350}">
      <dgm:prSet/>
      <dgm:spPr/>
      <dgm:t>
        <a:bodyPr/>
        <a:lstStyle/>
        <a:p>
          <a:endParaRPr lang="en-US" sz="3200">
            <a:solidFill>
              <a:schemeClr val="accent4">
                <a:lumMod val="75000"/>
              </a:schemeClr>
            </a:solidFill>
          </a:endParaRPr>
        </a:p>
      </dgm:t>
    </dgm:pt>
    <dgm:pt modelId="{85BEE490-B8EE-9743-9E1B-A8EC6AB11DE0}" type="sibTrans" cxnId="{70D68D5F-03C3-0E4E-A7E9-BD6C251FB350}">
      <dgm:prSet/>
      <dgm:spPr/>
      <dgm:t>
        <a:bodyPr/>
        <a:lstStyle/>
        <a:p>
          <a:endParaRPr lang="en-US" sz="3200">
            <a:solidFill>
              <a:schemeClr val="accent4">
                <a:lumMod val="75000"/>
              </a:schemeClr>
            </a:solidFill>
          </a:endParaRPr>
        </a:p>
      </dgm:t>
    </dgm:pt>
    <dgm:pt modelId="{623A5A1F-E3CB-E940-856F-86A02F458E10}">
      <dgm:prSet phldrT="[Text]" custT="1"/>
      <dgm:spPr/>
      <dgm:t>
        <a:bodyPr/>
        <a:lstStyle/>
        <a:p>
          <a:r>
            <a:rPr lang="en-US" sz="2800" dirty="0" smtClean="0">
              <a:solidFill>
                <a:schemeClr val="accent4">
                  <a:lumMod val="75000"/>
                </a:schemeClr>
              </a:solidFill>
            </a:rPr>
            <a:t>Store data</a:t>
          </a:r>
          <a:endParaRPr lang="en-US" sz="2800" dirty="0">
            <a:solidFill>
              <a:schemeClr val="accent4">
                <a:lumMod val="75000"/>
              </a:schemeClr>
            </a:solidFill>
          </a:endParaRPr>
        </a:p>
      </dgm:t>
    </dgm:pt>
    <dgm:pt modelId="{114C9758-BF64-3443-8954-FB1B1EF42378}" type="parTrans" cxnId="{5154A29C-922D-894A-9A1E-B31FF315F0D5}">
      <dgm:prSet/>
      <dgm:spPr/>
      <dgm:t>
        <a:bodyPr/>
        <a:lstStyle/>
        <a:p>
          <a:endParaRPr lang="en-US" sz="3200">
            <a:solidFill>
              <a:schemeClr val="accent4">
                <a:lumMod val="75000"/>
              </a:schemeClr>
            </a:solidFill>
          </a:endParaRPr>
        </a:p>
      </dgm:t>
    </dgm:pt>
    <dgm:pt modelId="{8BB830DB-4747-E841-BD97-16F7C46CC95C}" type="sibTrans" cxnId="{5154A29C-922D-894A-9A1E-B31FF315F0D5}">
      <dgm:prSet/>
      <dgm:spPr/>
      <dgm:t>
        <a:bodyPr/>
        <a:lstStyle/>
        <a:p>
          <a:endParaRPr lang="en-US" sz="3200">
            <a:solidFill>
              <a:schemeClr val="accent4">
                <a:lumMod val="75000"/>
              </a:schemeClr>
            </a:solidFill>
          </a:endParaRPr>
        </a:p>
      </dgm:t>
    </dgm:pt>
    <dgm:pt modelId="{1469EF52-EC15-F444-8C9E-318C3D4C85F1}">
      <dgm:prSet phldrT="[Text]" custT="1"/>
      <dgm:spPr/>
      <dgm:t>
        <a:bodyPr/>
        <a:lstStyle/>
        <a:p>
          <a:r>
            <a:rPr lang="en-US" sz="2800" smtClean="0">
              <a:solidFill>
                <a:schemeClr val="accent4">
                  <a:lumMod val="75000"/>
                </a:schemeClr>
              </a:solidFill>
            </a:rPr>
            <a:t>Extract data</a:t>
          </a:r>
          <a:endParaRPr lang="en-US" sz="2800">
            <a:solidFill>
              <a:schemeClr val="accent4">
                <a:lumMod val="75000"/>
              </a:schemeClr>
            </a:solidFill>
          </a:endParaRPr>
        </a:p>
      </dgm:t>
    </dgm:pt>
    <dgm:pt modelId="{C56FA1EA-FCE2-EC4B-9102-F60BB1D9DD03}" type="parTrans" cxnId="{69A324E2-F4D1-634E-A74C-934E4445C717}">
      <dgm:prSet/>
      <dgm:spPr/>
      <dgm:t>
        <a:bodyPr/>
        <a:lstStyle/>
        <a:p>
          <a:endParaRPr lang="en-US" sz="3200">
            <a:solidFill>
              <a:schemeClr val="accent4">
                <a:lumMod val="75000"/>
              </a:schemeClr>
            </a:solidFill>
          </a:endParaRPr>
        </a:p>
      </dgm:t>
    </dgm:pt>
    <dgm:pt modelId="{CAEC673E-DFF1-E84A-BFFD-EFD810EBE61F}" type="sibTrans" cxnId="{69A324E2-F4D1-634E-A74C-934E4445C717}">
      <dgm:prSet/>
      <dgm:spPr/>
      <dgm:t>
        <a:bodyPr/>
        <a:lstStyle/>
        <a:p>
          <a:endParaRPr lang="en-US" sz="3200">
            <a:solidFill>
              <a:schemeClr val="accent4">
                <a:lumMod val="75000"/>
              </a:schemeClr>
            </a:solidFill>
          </a:endParaRPr>
        </a:p>
      </dgm:t>
    </dgm:pt>
    <dgm:pt modelId="{BFF78944-3734-0046-B46C-22A39F86B433}">
      <dgm:prSet phldrT="[Text]" custT="1"/>
      <dgm:spPr/>
      <dgm:t>
        <a:bodyPr/>
        <a:lstStyle/>
        <a:p>
          <a:r>
            <a:rPr lang="en-US" sz="2800" smtClean="0">
              <a:solidFill>
                <a:schemeClr val="accent4">
                  <a:lumMod val="75000"/>
                </a:schemeClr>
              </a:solidFill>
            </a:rPr>
            <a:t>Publish data</a:t>
          </a:r>
          <a:endParaRPr lang="en-US" sz="2800">
            <a:solidFill>
              <a:schemeClr val="accent4">
                <a:lumMod val="75000"/>
              </a:schemeClr>
            </a:solidFill>
          </a:endParaRPr>
        </a:p>
      </dgm:t>
    </dgm:pt>
    <dgm:pt modelId="{679BD618-38C0-B649-BCAD-4C2BEF179A1C}" type="parTrans" cxnId="{A788C6E6-D5AA-C249-A904-2B68EE3CA3B2}">
      <dgm:prSet/>
      <dgm:spPr/>
      <dgm:t>
        <a:bodyPr/>
        <a:lstStyle/>
        <a:p>
          <a:endParaRPr lang="en-US" sz="3200">
            <a:solidFill>
              <a:schemeClr val="accent4">
                <a:lumMod val="75000"/>
              </a:schemeClr>
            </a:solidFill>
          </a:endParaRPr>
        </a:p>
      </dgm:t>
    </dgm:pt>
    <dgm:pt modelId="{F16E2723-A523-0E4A-8E45-1508AA4EF4BC}" type="sibTrans" cxnId="{A788C6E6-D5AA-C249-A904-2B68EE3CA3B2}">
      <dgm:prSet/>
      <dgm:spPr/>
      <dgm:t>
        <a:bodyPr/>
        <a:lstStyle/>
        <a:p>
          <a:endParaRPr lang="en-US" sz="3200">
            <a:solidFill>
              <a:schemeClr val="accent4">
                <a:lumMod val="75000"/>
              </a:schemeClr>
            </a:solidFill>
          </a:endParaRPr>
        </a:p>
      </dgm:t>
    </dgm:pt>
    <dgm:pt modelId="{34C3E442-F760-0F43-92FB-6C72A787C8DA}" type="pres">
      <dgm:prSet presAssocID="{F85A449A-588C-134D-A6A1-CACBD8419474}" presName="cycle" presStyleCnt="0">
        <dgm:presLayoutVars>
          <dgm:dir/>
          <dgm:resizeHandles val="exact"/>
        </dgm:presLayoutVars>
      </dgm:prSet>
      <dgm:spPr/>
      <dgm:t>
        <a:bodyPr/>
        <a:lstStyle/>
        <a:p>
          <a:endParaRPr lang="en-US"/>
        </a:p>
      </dgm:t>
    </dgm:pt>
    <dgm:pt modelId="{8A4B6809-E639-B443-8453-36765FC7E74F}" type="pres">
      <dgm:prSet presAssocID="{48553B28-E8F1-3042-89FA-F1E0A1B61B97}" presName="node" presStyleLbl="node1" presStyleIdx="0" presStyleCnt="8" custScaleX="160360">
        <dgm:presLayoutVars>
          <dgm:bulletEnabled val="1"/>
        </dgm:presLayoutVars>
      </dgm:prSet>
      <dgm:spPr/>
      <dgm:t>
        <a:bodyPr/>
        <a:lstStyle/>
        <a:p>
          <a:endParaRPr lang="en-US"/>
        </a:p>
      </dgm:t>
    </dgm:pt>
    <dgm:pt modelId="{607DF252-9379-714E-BDC2-095CF6A10A28}" type="pres">
      <dgm:prSet presAssocID="{48553B28-E8F1-3042-89FA-F1E0A1B61B97}" presName="spNode" presStyleCnt="0"/>
      <dgm:spPr/>
      <dgm:t>
        <a:bodyPr/>
        <a:lstStyle/>
        <a:p>
          <a:endParaRPr lang="en-US"/>
        </a:p>
      </dgm:t>
    </dgm:pt>
    <dgm:pt modelId="{E56AB3B9-D88D-0745-BB50-587E9AE6CCEF}" type="pres">
      <dgm:prSet presAssocID="{11449C84-F4C6-094F-BEAD-D7099B495BF8}" presName="sibTrans" presStyleLbl="sibTrans1D1" presStyleIdx="0" presStyleCnt="8"/>
      <dgm:spPr/>
      <dgm:t>
        <a:bodyPr/>
        <a:lstStyle/>
        <a:p>
          <a:endParaRPr lang="en-US"/>
        </a:p>
      </dgm:t>
    </dgm:pt>
    <dgm:pt modelId="{160912F8-11C8-2048-8246-6FB8F29C1643}" type="pres">
      <dgm:prSet presAssocID="{56D7EF09-9D33-3040-AEC4-739E2173D858}" presName="node" presStyleLbl="node1" presStyleIdx="1" presStyleCnt="8" custScaleX="190459">
        <dgm:presLayoutVars>
          <dgm:bulletEnabled val="1"/>
        </dgm:presLayoutVars>
      </dgm:prSet>
      <dgm:spPr/>
      <dgm:t>
        <a:bodyPr/>
        <a:lstStyle/>
        <a:p>
          <a:endParaRPr lang="en-US"/>
        </a:p>
      </dgm:t>
    </dgm:pt>
    <dgm:pt modelId="{8C8BBDF8-6F5F-A141-9EE7-1A42300FA6D3}" type="pres">
      <dgm:prSet presAssocID="{56D7EF09-9D33-3040-AEC4-739E2173D858}" presName="spNode" presStyleCnt="0"/>
      <dgm:spPr/>
      <dgm:t>
        <a:bodyPr/>
        <a:lstStyle/>
        <a:p>
          <a:endParaRPr lang="en-US"/>
        </a:p>
      </dgm:t>
    </dgm:pt>
    <dgm:pt modelId="{03B8FD38-196D-9D40-BEC5-4075A419C1FA}" type="pres">
      <dgm:prSet presAssocID="{85BEE490-B8EE-9743-9E1B-A8EC6AB11DE0}" presName="sibTrans" presStyleLbl="sibTrans1D1" presStyleIdx="1" presStyleCnt="8"/>
      <dgm:spPr/>
      <dgm:t>
        <a:bodyPr/>
        <a:lstStyle/>
        <a:p>
          <a:endParaRPr lang="en-US"/>
        </a:p>
      </dgm:t>
    </dgm:pt>
    <dgm:pt modelId="{28D5FC3A-BFAC-C547-8F4A-8403B2F419B5}" type="pres">
      <dgm:prSet presAssocID="{623A5A1F-E3CB-E940-856F-86A02F458E10}" presName="node" presStyleLbl="node1" presStyleIdx="2" presStyleCnt="8" custScaleX="164693">
        <dgm:presLayoutVars>
          <dgm:bulletEnabled val="1"/>
        </dgm:presLayoutVars>
      </dgm:prSet>
      <dgm:spPr/>
      <dgm:t>
        <a:bodyPr/>
        <a:lstStyle/>
        <a:p>
          <a:endParaRPr lang="en-US"/>
        </a:p>
      </dgm:t>
    </dgm:pt>
    <dgm:pt modelId="{975E7043-95A8-4A45-B355-18458AD3162F}" type="pres">
      <dgm:prSet presAssocID="{623A5A1F-E3CB-E940-856F-86A02F458E10}" presName="spNode" presStyleCnt="0"/>
      <dgm:spPr/>
      <dgm:t>
        <a:bodyPr/>
        <a:lstStyle/>
        <a:p>
          <a:endParaRPr lang="en-US"/>
        </a:p>
      </dgm:t>
    </dgm:pt>
    <dgm:pt modelId="{16D3DDAF-1368-444B-92DD-55FB0CF0F9A8}" type="pres">
      <dgm:prSet presAssocID="{8BB830DB-4747-E841-BD97-16F7C46CC95C}" presName="sibTrans" presStyleLbl="sibTrans1D1" presStyleIdx="2" presStyleCnt="8"/>
      <dgm:spPr/>
      <dgm:t>
        <a:bodyPr/>
        <a:lstStyle/>
        <a:p>
          <a:endParaRPr lang="en-US"/>
        </a:p>
      </dgm:t>
    </dgm:pt>
    <dgm:pt modelId="{F254339D-830E-5F40-A8F4-14735C591EC2}" type="pres">
      <dgm:prSet presAssocID="{1469EF52-EC15-F444-8C9E-318C3D4C85F1}" presName="node" presStyleLbl="node1" presStyleIdx="3" presStyleCnt="8" custScaleX="186067" custRadScaleRad="93589" custRadScaleInc="-44283">
        <dgm:presLayoutVars>
          <dgm:bulletEnabled val="1"/>
        </dgm:presLayoutVars>
      </dgm:prSet>
      <dgm:spPr/>
      <dgm:t>
        <a:bodyPr/>
        <a:lstStyle/>
        <a:p>
          <a:endParaRPr lang="en-US"/>
        </a:p>
      </dgm:t>
    </dgm:pt>
    <dgm:pt modelId="{76147C1F-3318-6844-A0A9-4053A3385D36}" type="pres">
      <dgm:prSet presAssocID="{1469EF52-EC15-F444-8C9E-318C3D4C85F1}" presName="spNode" presStyleCnt="0"/>
      <dgm:spPr/>
      <dgm:t>
        <a:bodyPr/>
        <a:lstStyle/>
        <a:p>
          <a:endParaRPr lang="en-US"/>
        </a:p>
      </dgm:t>
    </dgm:pt>
    <dgm:pt modelId="{CA7D0CCB-2F4A-2147-99D7-6124EDEF7568}" type="pres">
      <dgm:prSet presAssocID="{CAEC673E-DFF1-E84A-BFFD-EFD810EBE61F}" presName="sibTrans" presStyleLbl="sibTrans1D1" presStyleIdx="3" presStyleCnt="8"/>
      <dgm:spPr/>
      <dgm:t>
        <a:bodyPr/>
        <a:lstStyle/>
        <a:p>
          <a:endParaRPr lang="en-US"/>
        </a:p>
      </dgm:t>
    </dgm:pt>
    <dgm:pt modelId="{0E7CBDF9-78A0-8B44-9F8B-BC5FB3FEF473}" type="pres">
      <dgm:prSet presAssocID="{A0923D95-B74F-F74C-A74B-29FCF4AEEED6}" presName="node" presStyleLbl="node1" presStyleIdx="4" presStyleCnt="8" custScaleX="156305">
        <dgm:presLayoutVars>
          <dgm:bulletEnabled val="1"/>
        </dgm:presLayoutVars>
      </dgm:prSet>
      <dgm:spPr/>
      <dgm:t>
        <a:bodyPr/>
        <a:lstStyle/>
        <a:p>
          <a:endParaRPr lang="en-US"/>
        </a:p>
      </dgm:t>
    </dgm:pt>
    <dgm:pt modelId="{5423143A-1F2F-F140-9C32-E64786D584D8}" type="pres">
      <dgm:prSet presAssocID="{A0923D95-B74F-F74C-A74B-29FCF4AEEED6}" presName="spNode" presStyleCnt="0"/>
      <dgm:spPr/>
      <dgm:t>
        <a:bodyPr/>
        <a:lstStyle/>
        <a:p>
          <a:endParaRPr lang="en-US"/>
        </a:p>
      </dgm:t>
    </dgm:pt>
    <dgm:pt modelId="{FAA39173-9D76-F540-A4BB-EA2DDB35C6EE}" type="pres">
      <dgm:prSet presAssocID="{DA97EA5A-79CE-8341-B503-03160B764461}" presName="sibTrans" presStyleLbl="sibTrans1D1" presStyleIdx="4" presStyleCnt="8"/>
      <dgm:spPr/>
      <dgm:t>
        <a:bodyPr/>
        <a:lstStyle/>
        <a:p>
          <a:endParaRPr lang="en-US"/>
        </a:p>
      </dgm:t>
    </dgm:pt>
    <dgm:pt modelId="{A62AD356-7353-D24F-9AD3-654B55BD9FBD}" type="pres">
      <dgm:prSet presAssocID="{93D49450-A4AA-0245-A30A-59FDAB8F1AB6}" presName="node" presStyleLbl="node1" presStyleIdx="5" presStyleCnt="8" custScaleX="165410" custRadScaleRad="95328" custRadScaleInc="38021">
        <dgm:presLayoutVars>
          <dgm:bulletEnabled val="1"/>
        </dgm:presLayoutVars>
      </dgm:prSet>
      <dgm:spPr/>
      <dgm:t>
        <a:bodyPr/>
        <a:lstStyle/>
        <a:p>
          <a:endParaRPr lang="en-US"/>
        </a:p>
      </dgm:t>
    </dgm:pt>
    <dgm:pt modelId="{30FC2BD0-7107-9644-9C11-C53AED610649}" type="pres">
      <dgm:prSet presAssocID="{93D49450-A4AA-0245-A30A-59FDAB8F1AB6}" presName="spNode" presStyleCnt="0"/>
      <dgm:spPr/>
      <dgm:t>
        <a:bodyPr/>
        <a:lstStyle/>
        <a:p>
          <a:endParaRPr lang="en-US"/>
        </a:p>
      </dgm:t>
    </dgm:pt>
    <dgm:pt modelId="{5A448FAF-7922-8542-923A-60F953EB65A5}" type="pres">
      <dgm:prSet presAssocID="{B04C02EA-D017-4046-B0E0-944E23D366FC}" presName="sibTrans" presStyleLbl="sibTrans1D1" presStyleIdx="5" presStyleCnt="8"/>
      <dgm:spPr/>
      <dgm:t>
        <a:bodyPr/>
        <a:lstStyle/>
        <a:p>
          <a:endParaRPr lang="en-US"/>
        </a:p>
      </dgm:t>
    </dgm:pt>
    <dgm:pt modelId="{711D1177-1F03-AC45-AC94-BAA36ADAD000}" type="pres">
      <dgm:prSet presAssocID="{6C720426-3D8E-5549-AE0A-EACD14CDE2D1}" presName="node" presStyleLbl="node1" presStyleIdx="6" presStyleCnt="8" custScaleX="164519">
        <dgm:presLayoutVars>
          <dgm:bulletEnabled val="1"/>
        </dgm:presLayoutVars>
      </dgm:prSet>
      <dgm:spPr/>
      <dgm:t>
        <a:bodyPr/>
        <a:lstStyle/>
        <a:p>
          <a:endParaRPr lang="en-US"/>
        </a:p>
      </dgm:t>
    </dgm:pt>
    <dgm:pt modelId="{F7160B19-EC40-7940-8CE4-5A67714C4E9C}" type="pres">
      <dgm:prSet presAssocID="{6C720426-3D8E-5549-AE0A-EACD14CDE2D1}" presName="spNode" presStyleCnt="0"/>
      <dgm:spPr/>
      <dgm:t>
        <a:bodyPr/>
        <a:lstStyle/>
        <a:p>
          <a:endParaRPr lang="en-US"/>
        </a:p>
      </dgm:t>
    </dgm:pt>
    <dgm:pt modelId="{F0B0E0CE-0CF8-DC4C-846C-ED9333FC3E07}" type="pres">
      <dgm:prSet presAssocID="{87D86C11-D29F-8E47-A8AA-46A3A2AADCD2}" presName="sibTrans" presStyleLbl="sibTrans1D1" presStyleIdx="6" presStyleCnt="8"/>
      <dgm:spPr/>
      <dgm:t>
        <a:bodyPr/>
        <a:lstStyle/>
        <a:p>
          <a:endParaRPr lang="en-US"/>
        </a:p>
      </dgm:t>
    </dgm:pt>
    <dgm:pt modelId="{14A08FB5-0977-D440-9CE5-9CBA28D70FD3}" type="pres">
      <dgm:prSet presAssocID="{BFF78944-3734-0046-B46C-22A39F86B433}" presName="node" presStyleLbl="node1" presStyleIdx="7" presStyleCnt="8" custScaleX="187260">
        <dgm:presLayoutVars>
          <dgm:bulletEnabled val="1"/>
        </dgm:presLayoutVars>
      </dgm:prSet>
      <dgm:spPr/>
      <dgm:t>
        <a:bodyPr/>
        <a:lstStyle/>
        <a:p>
          <a:endParaRPr lang="en-US"/>
        </a:p>
      </dgm:t>
    </dgm:pt>
    <dgm:pt modelId="{26E68126-F113-4342-8491-D13E076462DA}" type="pres">
      <dgm:prSet presAssocID="{BFF78944-3734-0046-B46C-22A39F86B433}" presName="spNode" presStyleCnt="0"/>
      <dgm:spPr/>
      <dgm:t>
        <a:bodyPr/>
        <a:lstStyle/>
        <a:p>
          <a:endParaRPr lang="en-US"/>
        </a:p>
      </dgm:t>
    </dgm:pt>
    <dgm:pt modelId="{A4D34F84-2C86-BB4A-A32E-9C0C4C83951A}" type="pres">
      <dgm:prSet presAssocID="{F16E2723-A523-0E4A-8E45-1508AA4EF4BC}" presName="sibTrans" presStyleLbl="sibTrans1D1" presStyleIdx="7" presStyleCnt="8"/>
      <dgm:spPr/>
      <dgm:t>
        <a:bodyPr/>
        <a:lstStyle/>
        <a:p>
          <a:endParaRPr lang="en-US"/>
        </a:p>
      </dgm:t>
    </dgm:pt>
  </dgm:ptLst>
  <dgm:cxnLst>
    <dgm:cxn modelId="{4AC869B4-C49E-3C4E-8B10-713941B48F68}" srcId="{F85A449A-588C-134D-A6A1-CACBD8419474}" destId="{48553B28-E8F1-3042-89FA-F1E0A1B61B97}" srcOrd="0" destOrd="0" parTransId="{1E09349F-CB52-4343-B824-F6FC8C7128D9}" sibTransId="{11449C84-F4C6-094F-BEAD-D7099B495BF8}"/>
    <dgm:cxn modelId="{5154A29C-922D-894A-9A1E-B31FF315F0D5}" srcId="{F85A449A-588C-134D-A6A1-CACBD8419474}" destId="{623A5A1F-E3CB-E940-856F-86A02F458E10}" srcOrd="2" destOrd="0" parTransId="{114C9758-BF64-3443-8954-FB1B1EF42378}" sibTransId="{8BB830DB-4747-E841-BD97-16F7C46CC95C}"/>
    <dgm:cxn modelId="{4744F60E-AEA5-9442-8DF6-9F23CD45DE5A}" type="presOf" srcId="{56D7EF09-9D33-3040-AEC4-739E2173D858}" destId="{160912F8-11C8-2048-8246-6FB8F29C1643}" srcOrd="0" destOrd="0" presId="urn:microsoft.com/office/officeart/2005/8/layout/cycle5"/>
    <dgm:cxn modelId="{FA47DEAA-B315-0941-8648-B2839640AF94}" type="presOf" srcId="{623A5A1F-E3CB-E940-856F-86A02F458E10}" destId="{28D5FC3A-BFAC-C547-8F4A-8403B2F419B5}" srcOrd="0" destOrd="0" presId="urn:microsoft.com/office/officeart/2005/8/layout/cycle5"/>
    <dgm:cxn modelId="{A4643DD5-E333-8E4A-AF8A-12A89179EF22}" type="presOf" srcId="{8BB830DB-4747-E841-BD97-16F7C46CC95C}" destId="{16D3DDAF-1368-444B-92DD-55FB0CF0F9A8}" srcOrd="0" destOrd="0" presId="urn:microsoft.com/office/officeart/2005/8/layout/cycle5"/>
    <dgm:cxn modelId="{4DEA5EF9-5C29-E64C-A4E2-3841CBC29DCC}" type="presOf" srcId="{11449C84-F4C6-094F-BEAD-D7099B495BF8}" destId="{E56AB3B9-D88D-0745-BB50-587E9AE6CCEF}" srcOrd="0" destOrd="0" presId="urn:microsoft.com/office/officeart/2005/8/layout/cycle5"/>
    <dgm:cxn modelId="{CD422762-C29F-2E4A-AA7B-8B48D274FD15}" type="presOf" srcId="{85BEE490-B8EE-9743-9E1B-A8EC6AB11DE0}" destId="{03B8FD38-196D-9D40-BEC5-4075A419C1FA}" srcOrd="0" destOrd="0" presId="urn:microsoft.com/office/officeart/2005/8/layout/cycle5"/>
    <dgm:cxn modelId="{774DEF4B-BEB0-8D47-9997-2E3FFD3E4D91}" type="presOf" srcId="{DA97EA5A-79CE-8341-B503-03160B764461}" destId="{FAA39173-9D76-F540-A4BB-EA2DDB35C6EE}" srcOrd="0" destOrd="0" presId="urn:microsoft.com/office/officeart/2005/8/layout/cycle5"/>
    <dgm:cxn modelId="{70D68D5F-03C3-0E4E-A7E9-BD6C251FB350}" srcId="{F85A449A-588C-134D-A6A1-CACBD8419474}" destId="{56D7EF09-9D33-3040-AEC4-739E2173D858}" srcOrd="1" destOrd="0" parTransId="{F87B7713-96F4-614F-BB73-DA135E247FAB}" sibTransId="{85BEE490-B8EE-9743-9E1B-A8EC6AB11DE0}"/>
    <dgm:cxn modelId="{D7B3E402-81A7-3B44-89C5-531302E6A827}" srcId="{F85A449A-588C-134D-A6A1-CACBD8419474}" destId="{93D49450-A4AA-0245-A30A-59FDAB8F1AB6}" srcOrd="5" destOrd="0" parTransId="{D70D9FBD-6105-D14D-A14E-8AF741E8E449}" sibTransId="{B04C02EA-D017-4046-B0E0-944E23D366FC}"/>
    <dgm:cxn modelId="{9ED02666-1962-BD47-A499-36553AEE7E40}" type="presOf" srcId="{1469EF52-EC15-F444-8C9E-318C3D4C85F1}" destId="{F254339D-830E-5F40-A8F4-14735C591EC2}" srcOrd="0" destOrd="0" presId="urn:microsoft.com/office/officeart/2005/8/layout/cycle5"/>
    <dgm:cxn modelId="{A4E0B130-1F28-A444-BC5C-9DABFC176AE4}" type="presOf" srcId="{93D49450-A4AA-0245-A30A-59FDAB8F1AB6}" destId="{A62AD356-7353-D24F-9AD3-654B55BD9FBD}" srcOrd="0" destOrd="0" presId="urn:microsoft.com/office/officeart/2005/8/layout/cycle5"/>
    <dgm:cxn modelId="{A788C6E6-D5AA-C249-A904-2B68EE3CA3B2}" srcId="{F85A449A-588C-134D-A6A1-CACBD8419474}" destId="{BFF78944-3734-0046-B46C-22A39F86B433}" srcOrd="7" destOrd="0" parTransId="{679BD618-38C0-B649-BCAD-4C2BEF179A1C}" sibTransId="{F16E2723-A523-0E4A-8E45-1508AA4EF4BC}"/>
    <dgm:cxn modelId="{12C9B223-89C6-B44D-87BF-7872B4FA1797}" type="presOf" srcId="{BFF78944-3734-0046-B46C-22A39F86B433}" destId="{14A08FB5-0977-D440-9CE5-9CBA28D70FD3}" srcOrd="0" destOrd="0" presId="urn:microsoft.com/office/officeart/2005/8/layout/cycle5"/>
    <dgm:cxn modelId="{85FAFF84-140D-5244-8F9A-13DE81CE4A29}" type="presOf" srcId="{F85A449A-588C-134D-A6A1-CACBD8419474}" destId="{34C3E442-F760-0F43-92FB-6C72A787C8DA}" srcOrd="0" destOrd="0" presId="urn:microsoft.com/office/officeart/2005/8/layout/cycle5"/>
    <dgm:cxn modelId="{22E405DF-8D75-B746-9294-E489A89A3B71}" srcId="{F85A449A-588C-134D-A6A1-CACBD8419474}" destId="{A0923D95-B74F-F74C-A74B-29FCF4AEEED6}" srcOrd="4" destOrd="0" parTransId="{8737FB60-7AF9-5D46-AF04-98DCBB2CF5BC}" sibTransId="{DA97EA5A-79CE-8341-B503-03160B764461}"/>
    <dgm:cxn modelId="{D700E86A-66AF-6F42-ABBB-12E6A7DDC8CB}" type="presOf" srcId="{F16E2723-A523-0E4A-8E45-1508AA4EF4BC}" destId="{A4D34F84-2C86-BB4A-A32E-9C0C4C83951A}" srcOrd="0" destOrd="0" presId="urn:microsoft.com/office/officeart/2005/8/layout/cycle5"/>
    <dgm:cxn modelId="{69A324E2-F4D1-634E-A74C-934E4445C717}" srcId="{F85A449A-588C-134D-A6A1-CACBD8419474}" destId="{1469EF52-EC15-F444-8C9E-318C3D4C85F1}" srcOrd="3" destOrd="0" parTransId="{C56FA1EA-FCE2-EC4B-9102-F60BB1D9DD03}" sibTransId="{CAEC673E-DFF1-E84A-BFFD-EFD810EBE61F}"/>
    <dgm:cxn modelId="{252B6E00-AE2B-F34F-9055-12EE724480AC}" type="presOf" srcId="{87D86C11-D29F-8E47-A8AA-46A3A2AADCD2}" destId="{F0B0E0CE-0CF8-DC4C-846C-ED9333FC3E07}" srcOrd="0" destOrd="0" presId="urn:microsoft.com/office/officeart/2005/8/layout/cycle5"/>
    <dgm:cxn modelId="{1FFD262E-E8C3-2C46-B302-9B07977A3CA0}" type="presOf" srcId="{48553B28-E8F1-3042-89FA-F1E0A1B61B97}" destId="{8A4B6809-E639-B443-8453-36765FC7E74F}" srcOrd="0" destOrd="0" presId="urn:microsoft.com/office/officeart/2005/8/layout/cycle5"/>
    <dgm:cxn modelId="{044E18BF-C4FA-BF44-B5D4-5B3DDDAECB27}" type="presOf" srcId="{6C720426-3D8E-5549-AE0A-EACD14CDE2D1}" destId="{711D1177-1F03-AC45-AC94-BAA36ADAD000}" srcOrd="0" destOrd="0" presId="urn:microsoft.com/office/officeart/2005/8/layout/cycle5"/>
    <dgm:cxn modelId="{580B3F64-2FB9-C84C-9A4F-63F2DE863CFA}" type="presOf" srcId="{A0923D95-B74F-F74C-A74B-29FCF4AEEED6}" destId="{0E7CBDF9-78A0-8B44-9F8B-BC5FB3FEF473}" srcOrd="0" destOrd="0" presId="urn:microsoft.com/office/officeart/2005/8/layout/cycle5"/>
    <dgm:cxn modelId="{D1EA2777-75A7-F742-B18E-429DE664890D}" type="presOf" srcId="{B04C02EA-D017-4046-B0E0-944E23D366FC}" destId="{5A448FAF-7922-8542-923A-60F953EB65A5}" srcOrd="0" destOrd="0" presId="urn:microsoft.com/office/officeart/2005/8/layout/cycle5"/>
    <dgm:cxn modelId="{2AE05106-0B4C-7747-8C69-498D02755F7C}" srcId="{F85A449A-588C-134D-A6A1-CACBD8419474}" destId="{6C720426-3D8E-5549-AE0A-EACD14CDE2D1}" srcOrd="6" destOrd="0" parTransId="{A0B5E447-2CA7-454C-8964-330C7F350925}" sibTransId="{87D86C11-D29F-8E47-A8AA-46A3A2AADCD2}"/>
    <dgm:cxn modelId="{C843A580-D076-314C-8D70-146BA8C9D002}" type="presOf" srcId="{CAEC673E-DFF1-E84A-BFFD-EFD810EBE61F}" destId="{CA7D0CCB-2F4A-2147-99D7-6124EDEF7568}" srcOrd="0" destOrd="0" presId="urn:microsoft.com/office/officeart/2005/8/layout/cycle5"/>
    <dgm:cxn modelId="{45AB0DF1-E30B-B848-B80A-3CECF10B94D2}" type="presParOf" srcId="{34C3E442-F760-0F43-92FB-6C72A787C8DA}" destId="{8A4B6809-E639-B443-8453-36765FC7E74F}" srcOrd="0" destOrd="0" presId="urn:microsoft.com/office/officeart/2005/8/layout/cycle5"/>
    <dgm:cxn modelId="{7FDF83EC-02F6-A048-8DAE-C4368F580BC1}" type="presParOf" srcId="{34C3E442-F760-0F43-92FB-6C72A787C8DA}" destId="{607DF252-9379-714E-BDC2-095CF6A10A28}" srcOrd="1" destOrd="0" presId="urn:microsoft.com/office/officeart/2005/8/layout/cycle5"/>
    <dgm:cxn modelId="{2197FA51-A6C4-214F-B0C0-4E52A095DE2E}" type="presParOf" srcId="{34C3E442-F760-0F43-92FB-6C72A787C8DA}" destId="{E56AB3B9-D88D-0745-BB50-587E9AE6CCEF}" srcOrd="2" destOrd="0" presId="urn:microsoft.com/office/officeart/2005/8/layout/cycle5"/>
    <dgm:cxn modelId="{98F750E1-2CA5-E944-8432-3CA08CEAC4E7}" type="presParOf" srcId="{34C3E442-F760-0F43-92FB-6C72A787C8DA}" destId="{160912F8-11C8-2048-8246-6FB8F29C1643}" srcOrd="3" destOrd="0" presId="urn:microsoft.com/office/officeart/2005/8/layout/cycle5"/>
    <dgm:cxn modelId="{C734D694-57F3-1549-BE83-5816417B4AFC}" type="presParOf" srcId="{34C3E442-F760-0F43-92FB-6C72A787C8DA}" destId="{8C8BBDF8-6F5F-A141-9EE7-1A42300FA6D3}" srcOrd="4" destOrd="0" presId="urn:microsoft.com/office/officeart/2005/8/layout/cycle5"/>
    <dgm:cxn modelId="{7E18B78D-42F9-3A49-A650-43F37365FA9D}" type="presParOf" srcId="{34C3E442-F760-0F43-92FB-6C72A787C8DA}" destId="{03B8FD38-196D-9D40-BEC5-4075A419C1FA}" srcOrd="5" destOrd="0" presId="urn:microsoft.com/office/officeart/2005/8/layout/cycle5"/>
    <dgm:cxn modelId="{67C201F1-53F7-8D45-9B38-D921E418F5E9}" type="presParOf" srcId="{34C3E442-F760-0F43-92FB-6C72A787C8DA}" destId="{28D5FC3A-BFAC-C547-8F4A-8403B2F419B5}" srcOrd="6" destOrd="0" presId="urn:microsoft.com/office/officeart/2005/8/layout/cycle5"/>
    <dgm:cxn modelId="{C0221438-6EF0-494D-BB1B-49205CA43830}" type="presParOf" srcId="{34C3E442-F760-0F43-92FB-6C72A787C8DA}" destId="{975E7043-95A8-4A45-B355-18458AD3162F}" srcOrd="7" destOrd="0" presId="urn:microsoft.com/office/officeart/2005/8/layout/cycle5"/>
    <dgm:cxn modelId="{5B85B6B1-F78C-0542-A5B9-E334A5727C15}" type="presParOf" srcId="{34C3E442-F760-0F43-92FB-6C72A787C8DA}" destId="{16D3DDAF-1368-444B-92DD-55FB0CF0F9A8}" srcOrd="8" destOrd="0" presId="urn:microsoft.com/office/officeart/2005/8/layout/cycle5"/>
    <dgm:cxn modelId="{E66F4D68-21A4-744E-9EAF-EB7E1A4087EA}" type="presParOf" srcId="{34C3E442-F760-0F43-92FB-6C72A787C8DA}" destId="{F254339D-830E-5F40-A8F4-14735C591EC2}" srcOrd="9" destOrd="0" presId="urn:microsoft.com/office/officeart/2005/8/layout/cycle5"/>
    <dgm:cxn modelId="{98BD21F0-4B39-4946-8748-4E18B7945477}" type="presParOf" srcId="{34C3E442-F760-0F43-92FB-6C72A787C8DA}" destId="{76147C1F-3318-6844-A0A9-4053A3385D36}" srcOrd="10" destOrd="0" presId="urn:microsoft.com/office/officeart/2005/8/layout/cycle5"/>
    <dgm:cxn modelId="{56275A25-6D86-E849-BFF8-6D36BFC9845C}" type="presParOf" srcId="{34C3E442-F760-0F43-92FB-6C72A787C8DA}" destId="{CA7D0CCB-2F4A-2147-99D7-6124EDEF7568}" srcOrd="11" destOrd="0" presId="urn:microsoft.com/office/officeart/2005/8/layout/cycle5"/>
    <dgm:cxn modelId="{FDAAC87D-38BC-474B-AB1F-8830A8E1A4ED}" type="presParOf" srcId="{34C3E442-F760-0F43-92FB-6C72A787C8DA}" destId="{0E7CBDF9-78A0-8B44-9F8B-BC5FB3FEF473}" srcOrd="12" destOrd="0" presId="urn:microsoft.com/office/officeart/2005/8/layout/cycle5"/>
    <dgm:cxn modelId="{DF32D589-7A17-EF47-8E27-EFED4F8A0476}" type="presParOf" srcId="{34C3E442-F760-0F43-92FB-6C72A787C8DA}" destId="{5423143A-1F2F-F140-9C32-E64786D584D8}" srcOrd="13" destOrd="0" presId="urn:microsoft.com/office/officeart/2005/8/layout/cycle5"/>
    <dgm:cxn modelId="{8257BDD8-3E4B-8245-AFE3-7EEFBBC52466}" type="presParOf" srcId="{34C3E442-F760-0F43-92FB-6C72A787C8DA}" destId="{FAA39173-9D76-F540-A4BB-EA2DDB35C6EE}" srcOrd="14" destOrd="0" presId="urn:microsoft.com/office/officeart/2005/8/layout/cycle5"/>
    <dgm:cxn modelId="{A089C7B1-DC91-2246-8308-552B82A47D24}" type="presParOf" srcId="{34C3E442-F760-0F43-92FB-6C72A787C8DA}" destId="{A62AD356-7353-D24F-9AD3-654B55BD9FBD}" srcOrd="15" destOrd="0" presId="urn:microsoft.com/office/officeart/2005/8/layout/cycle5"/>
    <dgm:cxn modelId="{81E84AD5-D1D3-6141-B2DC-73B70DBCD4A8}" type="presParOf" srcId="{34C3E442-F760-0F43-92FB-6C72A787C8DA}" destId="{30FC2BD0-7107-9644-9C11-C53AED610649}" srcOrd="16" destOrd="0" presId="urn:microsoft.com/office/officeart/2005/8/layout/cycle5"/>
    <dgm:cxn modelId="{2B987799-9160-1544-A2E7-414B59C8F867}" type="presParOf" srcId="{34C3E442-F760-0F43-92FB-6C72A787C8DA}" destId="{5A448FAF-7922-8542-923A-60F953EB65A5}" srcOrd="17" destOrd="0" presId="urn:microsoft.com/office/officeart/2005/8/layout/cycle5"/>
    <dgm:cxn modelId="{07530C35-6974-3746-A1A1-67D63B1DDC5E}" type="presParOf" srcId="{34C3E442-F760-0F43-92FB-6C72A787C8DA}" destId="{711D1177-1F03-AC45-AC94-BAA36ADAD000}" srcOrd="18" destOrd="0" presId="urn:microsoft.com/office/officeart/2005/8/layout/cycle5"/>
    <dgm:cxn modelId="{A506696B-0990-E24D-9979-40FFC0D6B04C}" type="presParOf" srcId="{34C3E442-F760-0F43-92FB-6C72A787C8DA}" destId="{F7160B19-EC40-7940-8CE4-5A67714C4E9C}" srcOrd="19" destOrd="0" presId="urn:microsoft.com/office/officeart/2005/8/layout/cycle5"/>
    <dgm:cxn modelId="{EDBEA245-504C-0E4E-AE51-2DCFE6B37317}" type="presParOf" srcId="{34C3E442-F760-0F43-92FB-6C72A787C8DA}" destId="{F0B0E0CE-0CF8-DC4C-846C-ED9333FC3E07}" srcOrd="20" destOrd="0" presId="urn:microsoft.com/office/officeart/2005/8/layout/cycle5"/>
    <dgm:cxn modelId="{EDF31D08-BEEC-7E49-A663-9D0C760F803F}" type="presParOf" srcId="{34C3E442-F760-0F43-92FB-6C72A787C8DA}" destId="{14A08FB5-0977-D440-9CE5-9CBA28D70FD3}" srcOrd="21" destOrd="0" presId="urn:microsoft.com/office/officeart/2005/8/layout/cycle5"/>
    <dgm:cxn modelId="{DCA369BF-3FCB-4A4C-8866-32CDBF38A6B4}" type="presParOf" srcId="{34C3E442-F760-0F43-92FB-6C72A787C8DA}" destId="{26E68126-F113-4342-8491-D13E076462DA}" srcOrd="22" destOrd="0" presId="urn:microsoft.com/office/officeart/2005/8/layout/cycle5"/>
    <dgm:cxn modelId="{4400887E-026F-6844-A2C3-2DB925502846}" type="presParOf" srcId="{34C3E442-F760-0F43-92FB-6C72A787C8DA}" destId="{A4D34F84-2C86-BB4A-A32E-9C0C4C83951A}"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A449A-588C-134D-A6A1-CACBD8419474}" type="doc">
      <dgm:prSet loTypeId="urn:microsoft.com/office/officeart/2005/8/layout/cycle5" loCatId="" qsTypeId="urn:microsoft.com/office/officeart/2005/8/quickstyle/3D4" qsCatId="3D" csTypeId="urn:microsoft.com/office/officeart/2005/8/colors/colorful3" csCatId="colorful" phldr="1"/>
      <dgm:spPr/>
      <dgm:t>
        <a:bodyPr/>
        <a:lstStyle/>
        <a:p>
          <a:endParaRPr lang="en-US"/>
        </a:p>
      </dgm:t>
    </dgm:pt>
    <dgm:pt modelId="{48553B28-E8F1-3042-89FA-F1E0A1B61B97}">
      <dgm:prSet phldrT="[Text]" custT="1"/>
      <dgm:spPr/>
      <dgm:t>
        <a:bodyPr/>
        <a:lstStyle/>
        <a:p>
          <a:r>
            <a:rPr lang="en-US" sz="2800" dirty="0" smtClean="0">
              <a:solidFill>
                <a:schemeClr val="accent4">
                  <a:lumMod val="60000"/>
                  <a:lumOff val="40000"/>
                </a:schemeClr>
              </a:solidFill>
            </a:rPr>
            <a:t>Define questions</a:t>
          </a:r>
          <a:endParaRPr lang="en-US" sz="2800" dirty="0">
            <a:solidFill>
              <a:schemeClr val="accent4">
                <a:lumMod val="60000"/>
                <a:lumOff val="40000"/>
              </a:schemeClr>
            </a:solidFill>
          </a:endParaRPr>
        </a:p>
      </dgm:t>
    </dgm:pt>
    <dgm:pt modelId="{1E09349F-CB52-4343-B824-F6FC8C7128D9}" type="parTrans" cxnId="{4AC869B4-C49E-3C4E-8B10-713941B48F68}">
      <dgm:prSet/>
      <dgm:spPr/>
      <dgm:t>
        <a:bodyPr/>
        <a:lstStyle/>
        <a:p>
          <a:endParaRPr lang="en-US" sz="3200">
            <a:solidFill>
              <a:schemeClr val="accent4">
                <a:lumMod val="75000"/>
              </a:schemeClr>
            </a:solidFill>
          </a:endParaRPr>
        </a:p>
      </dgm:t>
    </dgm:pt>
    <dgm:pt modelId="{11449C84-F4C6-094F-BEAD-D7099B495BF8}" type="sibTrans" cxnId="{4AC869B4-C49E-3C4E-8B10-713941B48F68}">
      <dgm:prSet/>
      <dgm:spPr/>
      <dgm:t>
        <a:bodyPr/>
        <a:lstStyle/>
        <a:p>
          <a:endParaRPr lang="en-US" sz="3200">
            <a:solidFill>
              <a:schemeClr val="accent4">
                <a:lumMod val="75000"/>
              </a:schemeClr>
            </a:solidFill>
          </a:endParaRPr>
        </a:p>
      </dgm:t>
    </dgm:pt>
    <dgm:pt modelId="{A0923D95-B74F-F74C-A74B-29FCF4AEEED6}">
      <dgm:prSet phldrT="[Text]" custT="1"/>
      <dgm:spPr/>
      <dgm:t>
        <a:bodyPr/>
        <a:lstStyle/>
        <a:p>
          <a:r>
            <a:rPr lang="en-US" sz="2800" smtClean="0">
              <a:solidFill>
                <a:schemeClr val="accent4">
                  <a:lumMod val="75000"/>
                </a:schemeClr>
              </a:solidFill>
            </a:rPr>
            <a:t>Pre-process data</a:t>
          </a:r>
          <a:endParaRPr lang="en-US" sz="2800">
            <a:solidFill>
              <a:schemeClr val="accent4">
                <a:lumMod val="75000"/>
              </a:schemeClr>
            </a:solidFill>
          </a:endParaRPr>
        </a:p>
      </dgm:t>
    </dgm:pt>
    <dgm:pt modelId="{8737FB60-7AF9-5D46-AF04-98DCBB2CF5BC}" type="parTrans" cxnId="{22E405DF-8D75-B746-9294-E489A89A3B71}">
      <dgm:prSet/>
      <dgm:spPr/>
      <dgm:t>
        <a:bodyPr/>
        <a:lstStyle/>
        <a:p>
          <a:endParaRPr lang="en-US" sz="3200">
            <a:solidFill>
              <a:schemeClr val="accent4">
                <a:lumMod val="75000"/>
              </a:schemeClr>
            </a:solidFill>
          </a:endParaRPr>
        </a:p>
      </dgm:t>
    </dgm:pt>
    <dgm:pt modelId="{DA97EA5A-79CE-8341-B503-03160B764461}" type="sibTrans" cxnId="{22E405DF-8D75-B746-9294-E489A89A3B71}">
      <dgm:prSet/>
      <dgm:spPr/>
      <dgm:t>
        <a:bodyPr/>
        <a:lstStyle/>
        <a:p>
          <a:endParaRPr lang="en-US" sz="3200">
            <a:solidFill>
              <a:schemeClr val="accent4">
                <a:lumMod val="75000"/>
              </a:schemeClr>
            </a:solidFill>
          </a:endParaRPr>
        </a:p>
      </dgm:t>
    </dgm:pt>
    <dgm:pt modelId="{93D49450-A4AA-0245-A30A-59FDAB8F1AB6}">
      <dgm:prSet phldrT="[Text]" custT="1"/>
      <dgm:spPr/>
      <dgm:t>
        <a:bodyPr/>
        <a:lstStyle/>
        <a:p>
          <a:r>
            <a:rPr lang="en-US" sz="2800" dirty="0" smtClean="0">
              <a:solidFill>
                <a:schemeClr val="accent4">
                  <a:lumMod val="75000"/>
                </a:schemeClr>
              </a:solidFill>
            </a:rPr>
            <a:t>Analyze data</a:t>
          </a:r>
          <a:endParaRPr lang="en-US" sz="2800" dirty="0">
            <a:solidFill>
              <a:schemeClr val="accent4">
                <a:lumMod val="75000"/>
              </a:schemeClr>
            </a:solidFill>
          </a:endParaRPr>
        </a:p>
      </dgm:t>
    </dgm:pt>
    <dgm:pt modelId="{D70D9FBD-6105-D14D-A14E-8AF741E8E449}" type="parTrans" cxnId="{D7B3E402-81A7-3B44-89C5-531302E6A827}">
      <dgm:prSet/>
      <dgm:spPr/>
      <dgm:t>
        <a:bodyPr/>
        <a:lstStyle/>
        <a:p>
          <a:endParaRPr lang="en-US" sz="3200">
            <a:solidFill>
              <a:schemeClr val="accent4">
                <a:lumMod val="75000"/>
              </a:schemeClr>
            </a:solidFill>
          </a:endParaRPr>
        </a:p>
      </dgm:t>
    </dgm:pt>
    <dgm:pt modelId="{B04C02EA-D017-4046-B0E0-944E23D366FC}" type="sibTrans" cxnId="{D7B3E402-81A7-3B44-89C5-531302E6A827}">
      <dgm:prSet/>
      <dgm:spPr/>
      <dgm:t>
        <a:bodyPr/>
        <a:lstStyle/>
        <a:p>
          <a:endParaRPr lang="en-US" sz="3200">
            <a:solidFill>
              <a:schemeClr val="accent4">
                <a:lumMod val="75000"/>
              </a:schemeClr>
            </a:solidFill>
          </a:endParaRPr>
        </a:p>
      </dgm:t>
    </dgm:pt>
    <dgm:pt modelId="{6C720426-3D8E-5549-AE0A-EACD14CDE2D1}">
      <dgm:prSet phldrT="[Text]" custT="1"/>
      <dgm:spPr/>
      <dgm:t>
        <a:bodyPr/>
        <a:lstStyle/>
        <a:p>
          <a:r>
            <a:rPr lang="en-US" sz="2800" smtClean="0">
              <a:solidFill>
                <a:schemeClr val="accent4">
                  <a:lumMod val="75000"/>
                </a:schemeClr>
              </a:solidFill>
            </a:rPr>
            <a:t>Present results</a:t>
          </a:r>
          <a:endParaRPr lang="en-US" sz="2800" dirty="0">
            <a:solidFill>
              <a:schemeClr val="accent4">
                <a:lumMod val="75000"/>
              </a:schemeClr>
            </a:solidFill>
          </a:endParaRPr>
        </a:p>
      </dgm:t>
    </dgm:pt>
    <dgm:pt modelId="{A0B5E447-2CA7-454C-8964-330C7F350925}" type="parTrans" cxnId="{2AE05106-0B4C-7747-8C69-498D02755F7C}">
      <dgm:prSet/>
      <dgm:spPr/>
      <dgm:t>
        <a:bodyPr/>
        <a:lstStyle/>
        <a:p>
          <a:endParaRPr lang="en-US" sz="3200">
            <a:solidFill>
              <a:schemeClr val="accent4">
                <a:lumMod val="75000"/>
              </a:schemeClr>
            </a:solidFill>
          </a:endParaRPr>
        </a:p>
      </dgm:t>
    </dgm:pt>
    <dgm:pt modelId="{87D86C11-D29F-8E47-A8AA-46A3A2AADCD2}" type="sibTrans" cxnId="{2AE05106-0B4C-7747-8C69-498D02755F7C}">
      <dgm:prSet/>
      <dgm:spPr/>
      <dgm:t>
        <a:bodyPr/>
        <a:lstStyle/>
        <a:p>
          <a:endParaRPr lang="en-US" sz="3200">
            <a:solidFill>
              <a:schemeClr val="accent4">
                <a:lumMod val="75000"/>
              </a:schemeClr>
            </a:solidFill>
          </a:endParaRPr>
        </a:p>
      </dgm:t>
    </dgm:pt>
    <dgm:pt modelId="{56D7EF09-9D33-3040-AEC4-739E2173D858}">
      <dgm:prSet phldrT="[Text]" custT="1"/>
      <dgm:spPr/>
      <dgm:t>
        <a:bodyPr/>
        <a:lstStyle/>
        <a:p>
          <a:r>
            <a:rPr lang="en-US" sz="2800" dirty="0" smtClean="0">
              <a:solidFill>
                <a:schemeClr val="accent4">
                  <a:lumMod val="75000"/>
                </a:schemeClr>
              </a:solidFill>
            </a:rPr>
            <a:t>Collect/find data</a:t>
          </a:r>
          <a:endParaRPr lang="en-US" sz="2800" dirty="0">
            <a:solidFill>
              <a:schemeClr val="accent4">
                <a:lumMod val="75000"/>
              </a:schemeClr>
            </a:solidFill>
          </a:endParaRPr>
        </a:p>
      </dgm:t>
    </dgm:pt>
    <dgm:pt modelId="{F87B7713-96F4-614F-BB73-DA135E247FAB}" type="parTrans" cxnId="{70D68D5F-03C3-0E4E-A7E9-BD6C251FB350}">
      <dgm:prSet/>
      <dgm:spPr/>
      <dgm:t>
        <a:bodyPr/>
        <a:lstStyle/>
        <a:p>
          <a:endParaRPr lang="en-US" sz="3200">
            <a:solidFill>
              <a:schemeClr val="accent4">
                <a:lumMod val="75000"/>
              </a:schemeClr>
            </a:solidFill>
          </a:endParaRPr>
        </a:p>
      </dgm:t>
    </dgm:pt>
    <dgm:pt modelId="{85BEE490-B8EE-9743-9E1B-A8EC6AB11DE0}" type="sibTrans" cxnId="{70D68D5F-03C3-0E4E-A7E9-BD6C251FB350}">
      <dgm:prSet/>
      <dgm:spPr/>
      <dgm:t>
        <a:bodyPr/>
        <a:lstStyle/>
        <a:p>
          <a:endParaRPr lang="en-US" sz="3200">
            <a:solidFill>
              <a:schemeClr val="accent4">
                <a:lumMod val="75000"/>
              </a:schemeClr>
            </a:solidFill>
          </a:endParaRPr>
        </a:p>
      </dgm:t>
    </dgm:pt>
    <dgm:pt modelId="{623A5A1F-E3CB-E940-856F-86A02F458E10}">
      <dgm:prSet phldrT="[Text]" custT="1"/>
      <dgm:spPr/>
      <dgm:t>
        <a:bodyPr/>
        <a:lstStyle/>
        <a:p>
          <a:r>
            <a:rPr lang="en-US" sz="2800" dirty="0" smtClean="0">
              <a:solidFill>
                <a:schemeClr val="accent4">
                  <a:lumMod val="75000"/>
                </a:schemeClr>
              </a:solidFill>
            </a:rPr>
            <a:t>Store data</a:t>
          </a:r>
          <a:endParaRPr lang="en-US" sz="2800" dirty="0">
            <a:solidFill>
              <a:schemeClr val="accent4">
                <a:lumMod val="75000"/>
              </a:schemeClr>
            </a:solidFill>
          </a:endParaRPr>
        </a:p>
      </dgm:t>
    </dgm:pt>
    <dgm:pt modelId="{114C9758-BF64-3443-8954-FB1B1EF42378}" type="parTrans" cxnId="{5154A29C-922D-894A-9A1E-B31FF315F0D5}">
      <dgm:prSet/>
      <dgm:spPr/>
      <dgm:t>
        <a:bodyPr/>
        <a:lstStyle/>
        <a:p>
          <a:endParaRPr lang="en-US" sz="3200">
            <a:solidFill>
              <a:schemeClr val="accent4">
                <a:lumMod val="75000"/>
              </a:schemeClr>
            </a:solidFill>
          </a:endParaRPr>
        </a:p>
      </dgm:t>
    </dgm:pt>
    <dgm:pt modelId="{8BB830DB-4747-E841-BD97-16F7C46CC95C}" type="sibTrans" cxnId="{5154A29C-922D-894A-9A1E-B31FF315F0D5}">
      <dgm:prSet/>
      <dgm:spPr/>
      <dgm:t>
        <a:bodyPr/>
        <a:lstStyle/>
        <a:p>
          <a:endParaRPr lang="en-US" sz="3200">
            <a:solidFill>
              <a:schemeClr val="accent4">
                <a:lumMod val="75000"/>
              </a:schemeClr>
            </a:solidFill>
          </a:endParaRPr>
        </a:p>
      </dgm:t>
    </dgm:pt>
    <dgm:pt modelId="{1469EF52-EC15-F444-8C9E-318C3D4C85F1}">
      <dgm:prSet phldrT="[Text]" custT="1"/>
      <dgm:spPr/>
      <dgm:t>
        <a:bodyPr/>
        <a:lstStyle/>
        <a:p>
          <a:r>
            <a:rPr lang="en-US" sz="2800" smtClean="0">
              <a:solidFill>
                <a:schemeClr val="accent4">
                  <a:lumMod val="75000"/>
                </a:schemeClr>
              </a:solidFill>
            </a:rPr>
            <a:t>Extract data</a:t>
          </a:r>
          <a:endParaRPr lang="en-US" sz="2800">
            <a:solidFill>
              <a:schemeClr val="accent4">
                <a:lumMod val="75000"/>
              </a:schemeClr>
            </a:solidFill>
          </a:endParaRPr>
        </a:p>
      </dgm:t>
    </dgm:pt>
    <dgm:pt modelId="{C56FA1EA-FCE2-EC4B-9102-F60BB1D9DD03}" type="parTrans" cxnId="{69A324E2-F4D1-634E-A74C-934E4445C717}">
      <dgm:prSet/>
      <dgm:spPr/>
      <dgm:t>
        <a:bodyPr/>
        <a:lstStyle/>
        <a:p>
          <a:endParaRPr lang="en-US" sz="3200">
            <a:solidFill>
              <a:schemeClr val="accent4">
                <a:lumMod val="75000"/>
              </a:schemeClr>
            </a:solidFill>
          </a:endParaRPr>
        </a:p>
      </dgm:t>
    </dgm:pt>
    <dgm:pt modelId="{CAEC673E-DFF1-E84A-BFFD-EFD810EBE61F}" type="sibTrans" cxnId="{69A324E2-F4D1-634E-A74C-934E4445C717}">
      <dgm:prSet/>
      <dgm:spPr/>
      <dgm:t>
        <a:bodyPr/>
        <a:lstStyle/>
        <a:p>
          <a:endParaRPr lang="en-US" sz="3200">
            <a:solidFill>
              <a:schemeClr val="accent4">
                <a:lumMod val="75000"/>
              </a:schemeClr>
            </a:solidFill>
          </a:endParaRPr>
        </a:p>
      </dgm:t>
    </dgm:pt>
    <dgm:pt modelId="{BFF78944-3734-0046-B46C-22A39F86B433}">
      <dgm:prSet phldrT="[Text]" custT="1"/>
      <dgm:spPr/>
      <dgm:t>
        <a:bodyPr/>
        <a:lstStyle/>
        <a:p>
          <a:r>
            <a:rPr lang="en-US" sz="2800" smtClean="0">
              <a:solidFill>
                <a:schemeClr val="accent4">
                  <a:lumMod val="75000"/>
                </a:schemeClr>
              </a:solidFill>
            </a:rPr>
            <a:t>Publish data</a:t>
          </a:r>
          <a:endParaRPr lang="en-US" sz="2800">
            <a:solidFill>
              <a:schemeClr val="accent4">
                <a:lumMod val="75000"/>
              </a:schemeClr>
            </a:solidFill>
          </a:endParaRPr>
        </a:p>
      </dgm:t>
    </dgm:pt>
    <dgm:pt modelId="{679BD618-38C0-B649-BCAD-4C2BEF179A1C}" type="parTrans" cxnId="{A788C6E6-D5AA-C249-A904-2B68EE3CA3B2}">
      <dgm:prSet/>
      <dgm:spPr/>
      <dgm:t>
        <a:bodyPr/>
        <a:lstStyle/>
        <a:p>
          <a:endParaRPr lang="en-US" sz="3200">
            <a:solidFill>
              <a:schemeClr val="accent4">
                <a:lumMod val="75000"/>
              </a:schemeClr>
            </a:solidFill>
          </a:endParaRPr>
        </a:p>
      </dgm:t>
    </dgm:pt>
    <dgm:pt modelId="{F16E2723-A523-0E4A-8E45-1508AA4EF4BC}" type="sibTrans" cxnId="{A788C6E6-D5AA-C249-A904-2B68EE3CA3B2}">
      <dgm:prSet/>
      <dgm:spPr/>
      <dgm:t>
        <a:bodyPr/>
        <a:lstStyle/>
        <a:p>
          <a:endParaRPr lang="en-US" sz="3200">
            <a:solidFill>
              <a:schemeClr val="accent4">
                <a:lumMod val="75000"/>
              </a:schemeClr>
            </a:solidFill>
          </a:endParaRPr>
        </a:p>
      </dgm:t>
    </dgm:pt>
    <dgm:pt modelId="{34C3E442-F760-0F43-92FB-6C72A787C8DA}" type="pres">
      <dgm:prSet presAssocID="{F85A449A-588C-134D-A6A1-CACBD8419474}" presName="cycle" presStyleCnt="0">
        <dgm:presLayoutVars>
          <dgm:dir/>
          <dgm:resizeHandles val="exact"/>
        </dgm:presLayoutVars>
      </dgm:prSet>
      <dgm:spPr/>
      <dgm:t>
        <a:bodyPr/>
        <a:lstStyle/>
        <a:p>
          <a:endParaRPr lang="en-US"/>
        </a:p>
      </dgm:t>
    </dgm:pt>
    <dgm:pt modelId="{8A4B6809-E639-B443-8453-36765FC7E74F}" type="pres">
      <dgm:prSet presAssocID="{48553B28-E8F1-3042-89FA-F1E0A1B61B97}" presName="node" presStyleLbl="node1" presStyleIdx="0" presStyleCnt="8" custScaleX="160360">
        <dgm:presLayoutVars>
          <dgm:bulletEnabled val="1"/>
        </dgm:presLayoutVars>
      </dgm:prSet>
      <dgm:spPr/>
      <dgm:t>
        <a:bodyPr/>
        <a:lstStyle/>
        <a:p>
          <a:endParaRPr lang="en-US"/>
        </a:p>
      </dgm:t>
    </dgm:pt>
    <dgm:pt modelId="{607DF252-9379-714E-BDC2-095CF6A10A28}" type="pres">
      <dgm:prSet presAssocID="{48553B28-E8F1-3042-89FA-F1E0A1B61B97}" presName="spNode" presStyleCnt="0"/>
      <dgm:spPr/>
      <dgm:t>
        <a:bodyPr/>
        <a:lstStyle/>
        <a:p>
          <a:endParaRPr lang="en-US"/>
        </a:p>
      </dgm:t>
    </dgm:pt>
    <dgm:pt modelId="{E56AB3B9-D88D-0745-BB50-587E9AE6CCEF}" type="pres">
      <dgm:prSet presAssocID="{11449C84-F4C6-094F-BEAD-D7099B495BF8}" presName="sibTrans" presStyleLbl="sibTrans1D1" presStyleIdx="0" presStyleCnt="8"/>
      <dgm:spPr/>
      <dgm:t>
        <a:bodyPr/>
        <a:lstStyle/>
        <a:p>
          <a:endParaRPr lang="en-US"/>
        </a:p>
      </dgm:t>
    </dgm:pt>
    <dgm:pt modelId="{160912F8-11C8-2048-8246-6FB8F29C1643}" type="pres">
      <dgm:prSet presAssocID="{56D7EF09-9D33-3040-AEC4-739E2173D858}" presName="node" presStyleLbl="node1" presStyleIdx="1" presStyleCnt="8" custScaleX="190459">
        <dgm:presLayoutVars>
          <dgm:bulletEnabled val="1"/>
        </dgm:presLayoutVars>
      </dgm:prSet>
      <dgm:spPr/>
      <dgm:t>
        <a:bodyPr/>
        <a:lstStyle/>
        <a:p>
          <a:endParaRPr lang="en-US"/>
        </a:p>
      </dgm:t>
    </dgm:pt>
    <dgm:pt modelId="{8C8BBDF8-6F5F-A141-9EE7-1A42300FA6D3}" type="pres">
      <dgm:prSet presAssocID="{56D7EF09-9D33-3040-AEC4-739E2173D858}" presName="spNode" presStyleCnt="0"/>
      <dgm:spPr/>
      <dgm:t>
        <a:bodyPr/>
        <a:lstStyle/>
        <a:p>
          <a:endParaRPr lang="en-US"/>
        </a:p>
      </dgm:t>
    </dgm:pt>
    <dgm:pt modelId="{03B8FD38-196D-9D40-BEC5-4075A419C1FA}" type="pres">
      <dgm:prSet presAssocID="{85BEE490-B8EE-9743-9E1B-A8EC6AB11DE0}" presName="sibTrans" presStyleLbl="sibTrans1D1" presStyleIdx="1" presStyleCnt="8"/>
      <dgm:spPr/>
      <dgm:t>
        <a:bodyPr/>
        <a:lstStyle/>
        <a:p>
          <a:endParaRPr lang="en-US"/>
        </a:p>
      </dgm:t>
    </dgm:pt>
    <dgm:pt modelId="{28D5FC3A-BFAC-C547-8F4A-8403B2F419B5}" type="pres">
      <dgm:prSet presAssocID="{623A5A1F-E3CB-E940-856F-86A02F458E10}" presName="node" presStyleLbl="node1" presStyleIdx="2" presStyleCnt="8" custScaleX="164693">
        <dgm:presLayoutVars>
          <dgm:bulletEnabled val="1"/>
        </dgm:presLayoutVars>
      </dgm:prSet>
      <dgm:spPr/>
      <dgm:t>
        <a:bodyPr/>
        <a:lstStyle/>
        <a:p>
          <a:endParaRPr lang="en-US"/>
        </a:p>
      </dgm:t>
    </dgm:pt>
    <dgm:pt modelId="{975E7043-95A8-4A45-B355-18458AD3162F}" type="pres">
      <dgm:prSet presAssocID="{623A5A1F-E3CB-E940-856F-86A02F458E10}" presName="spNode" presStyleCnt="0"/>
      <dgm:spPr/>
      <dgm:t>
        <a:bodyPr/>
        <a:lstStyle/>
        <a:p>
          <a:endParaRPr lang="en-US"/>
        </a:p>
      </dgm:t>
    </dgm:pt>
    <dgm:pt modelId="{16D3DDAF-1368-444B-92DD-55FB0CF0F9A8}" type="pres">
      <dgm:prSet presAssocID="{8BB830DB-4747-E841-BD97-16F7C46CC95C}" presName="sibTrans" presStyleLbl="sibTrans1D1" presStyleIdx="2" presStyleCnt="8"/>
      <dgm:spPr/>
      <dgm:t>
        <a:bodyPr/>
        <a:lstStyle/>
        <a:p>
          <a:endParaRPr lang="en-US"/>
        </a:p>
      </dgm:t>
    </dgm:pt>
    <dgm:pt modelId="{F254339D-830E-5F40-A8F4-14735C591EC2}" type="pres">
      <dgm:prSet presAssocID="{1469EF52-EC15-F444-8C9E-318C3D4C85F1}" presName="node" presStyleLbl="node1" presStyleIdx="3" presStyleCnt="8" custScaleX="186067" custRadScaleRad="93589" custRadScaleInc="-44283">
        <dgm:presLayoutVars>
          <dgm:bulletEnabled val="1"/>
        </dgm:presLayoutVars>
      </dgm:prSet>
      <dgm:spPr/>
      <dgm:t>
        <a:bodyPr/>
        <a:lstStyle/>
        <a:p>
          <a:endParaRPr lang="en-US"/>
        </a:p>
      </dgm:t>
    </dgm:pt>
    <dgm:pt modelId="{76147C1F-3318-6844-A0A9-4053A3385D36}" type="pres">
      <dgm:prSet presAssocID="{1469EF52-EC15-F444-8C9E-318C3D4C85F1}" presName="spNode" presStyleCnt="0"/>
      <dgm:spPr/>
      <dgm:t>
        <a:bodyPr/>
        <a:lstStyle/>
        <a:p>
          <a:endParaRPr lang="en-US"/>
        </a:p>
      </dgm:t>
    </dgm:pt>
    <dgm:pt modelId="{CA7D0CCB-2F4A-2147-99D7-6124EDEF7568}" type="pres">
      <dgm:prSet presAssocID="{CAEC673E-DFF1-E84A-BFFD-EFD810EBE61F}" presName="sibTrans" presStyleLbl="sibTrans1D1" presStyleIdx="3" presStyleCnt="8"/>
      <dgm:spPr/>
      <dgm:t>
        <a:bodyPr/>
        <a:lstStyle/>
        <a:p>
          <a:endParaRPr lang="en-US"/>
        </a:p>
      </dgm:t>
    </dgm:pt>
    <dgm:pt modelId="{0E7CBDF9-78A0-8B44-9F8B-BC5FB3FEF473}" type="pres">
      <dgm:prSet presAssocID="{A0923D95-B74F-F74C-A74B-29FCF4AEEED6}" presName="node" presStyleLbl="node1" presStyleIdx="4" presStyleCnt="8" custScaleX="156305">
        <dgm:presLayoutVars>
          <dgm:bulletEnabled val="1"/>
        </dgm:presLayoutVars>
      </dgm:prSet>
      <dgm:spPr/>
      <dgm:t>
        <a:bodyPr/>
        <a:lstStyle/>
        <a:p>
          <a:endParaRPr lang="en-US"/>
        </a:p>
      </dgm:t>
    </dgm:pt>
    <dgm:pt modelId="{5423143A-1F2F-F140-9C32-E64786D584D8}" type="pres">
      <dgm:prSet presAssocID="{A0923D95-B74F-F74C-A74B-29FCF4AEEED6}" presName="spNode" presStyleCnt="0"/>
      <dgm:spPr/>
      <dgm:t>
        <a:bodyPr/>
        <a:lstStyle/>
        <a:p>
          <a:endParaRPr lang="en-US"/>
        </a:p>
      </dgm:t>
    </dgm:pt>
    <dgm:pt modelId="{FAA39173-9D76-F540-A4BB-EA2DDB35C6EE}" type="pres">
      <dgm:prSet presAssocID="{DA97EA5A-79CE-8341-B503-03160B764461}" presName="sibTrans" presStyleLbl="sibTrans1D1" presStyleIdx="4" presStyleCnt="8"/>
      <dgm:spPr/>
      <dgm:t>
        <a:bodyPr/>
        <a:lstStyle/>
        <a:p>
          <a:endParaRPr lang="en-US"/>
        </a:p>
      </dgm:t>
    </dgm:pt>
    <dgm:pt modelId="{A62AD356-7353-D24F-9AD3-654B55BD9FBD}" type="pres">
      <dgm:prSet presAssocID="{93D49450-A4AA-0245-A30A-59FDAB8F1AB6}" presName="node" presStyleLbl="node1" presStyleIdx="5" presStyleCnt="8" custScaleX="165410" custRadScaleRad="95328" custRadScaleInc="38021">
        <dgm:presLayoutVars>
          <dgm:bulletEnabled val="1"/>
        </dgm:presLayoutVars>
      </dgm:prSet>
      <dgm:spPr/>
      <dgm:t>
        <a:bodyPr/>
        <a:lstStyle/>
        <a:p>
          <a:endParaRPr lang="en-US"/>
        </a:p>
      </dgm:t>
    </dgm:pt>
    <dgm:pt modelId="{30FC2BD0-7107-9644-9C11-C53AED610649}" type="pres">
      <dgm:prSet presAssocID="{93D49450-A4AA-0245-A30A-59FDAB8F1AB6}" presName="spNode" presStyleCnt="0"/>
      <dgm:spPr/>
      <dgm:t>
        <a:bodyPr/>
        <a:lstStyle/>
        <a:p>
          <a:endParaRPr lang="en-US"/>
        </a:p>
      </dgm:t>
    </dgm:pt>
    <dgm:pt modelId="{5A448FAF-7922-8542-923A-60F953EB65A5}" type="pres">
      <dgm:prSet presAssocID="{B04C02EA-D017-4046-B0E0-944E23D366FC}" presName="sibTrans" presStyleLbl="sibTrans1D1" presStyleIdx="5" presStyleCnt="8"/>
      <dgm:spPr/>
      <dgm:t>
        <a:bodyPr/>
        <a:lstStyle/>
        <a:p>
          <a:endParaRPr lang="en-US"/>
        </a:p>
      </dgm:t>
    </dgm:pt>
    <dgm:pt modelId="{711D1177-1F03-AC45-AC94-BAA36ADAD000}" type="pres">
      <dgm:prSet presAssocID="{6C720426-3D8E-5549-AE0A-EACD14CDE2D1}" presName="node" presStyleLbl="node1" presStyleIdx="6" presStyleCnt="8" custScaleX="164519">
        <dgm:presLayoutVars>
          <dgm:bulletEnabled val="1"/>
        </dgm:presLayoutVars>
      </dgm:prSet>
      <dgm:spPr/>
      <dgm:t>
        <a:bodyPr/>
        <a:lstStyle/>
        <a:p>
          <a:endParaRPr lang="en-US"/>
        </a:p>
      </dgm:t>
    </dgm:pt>
    <dgm:pt modelId="{F7160B19-EC40-7940-8CE4-5A67714C4E9C}" type="pres">
      <dgm:prSet presAssocID="{6C720426-3D8E-5549-AE0A-EACD14CDE2D1}" presName="spNode" presStyleCnt="0"/>
      <dgm:spPr/>
      <dgm:t>
        <a:bodyPr/>
        <a:lstStyle/>
        <a:p>
          <a:endParaRPr lang="en-US"/>
        </a:p>
      </dgm:t>
    </dgm:pt>
    <dgm:pt modelId="{F0B0E0CE-0CF8-DC4C-846C-ED9333FC3E07}" type="pres">
      <dgm:prSet presAssocID="{87D86C11-D29F-8E47-A8AA-46A3A2AADCD2}" presName="sibTrans" presStyleLbl="sibTrans1D1" presStyleIdx="6" presStyleCnt="8"/>
      <dgm:spPr/>
      <dgm:t>
        <a:bodyPr/>
        <a:lstStyle/>
        <a:p>
          <a:endParaRPr lang="en-US"/>
        </a:p>
      </dgm:t>
    </dgm:pt>
    <dgm:pt modelId="{14A08FB5-0977-D440-9CE5-9CBA28D70FD3}" type="pres">
      <dgm:prSet presAssocID="{BFF78944-3734-0046-B46C-22A39F86B433}" presName="node" presStyleLbl="node1" presStyleIdx="7" presStyleCnt="8" custScaleX="187260">
        <dgm:presLayoutVars>
          <dgm:bulletEnabled val="1"/>
        </dgm:presLayoutVars>
      </dgm:prSet>
      <dgm:spPr/>
      <dgm:t>
        <a:bodyPr/>
        <a:lstStyle/>
        <a:p>
          <a:endParaRPr lang="en-US"/>
        </a:p>
      </dgm:t>
    </dgm:pt>
    <dgm:pt modelId="{26E68126-F113-4342-8491-D13E076462DA}" type="pres">
      <dgm:prSet presAssocID="{BFF78944-3734-0046-B46C-22A39F86B433}" presName="spNode" presStyleCnt="0"/>
      <dgm:spPr/>
      <dgm:t>
        <a:bodyPr/>
        <a:lstStyle/>
        <a:p>
          <a:endParaRPr lang="en-US"/>
        </a:p>
      </dgm:t>
    </dgm:pt>
    <dgm:pt modelId="{A4D34F84-2C86-BB4A-A32E-9C0C4C83951A}" type="pres">
      <dgm:prSet presAssocID="{F16E2723-A523-0E4A-8E45-1508AA4EF4BC}" presName="sibTrans" presStyleLbl="sibTrans1D1" presStyleIdx="7" presStyleCnt="8"/>
      <dgm:spPr/>
      <dgm:t>
        <a:bodyPr/>
        <a:lstStyle/>
        <a:p>
          <a:endParaRPr lang="en-US"/>
        </a:p>
      </dgm:t>
    </dgm:pt>
  </dgm:ptLst>
  <dgm:cxnLst>
    <dgm:cxn modelId="{70D68D5F-03C3-0E4E-A7E9-BD6C251FB350}" srcId="{F85A449A-588C-134D-A6A1-CACBD8419474}" destId="{56D7EF09-9D33-3040-AEC4-739E2173D858}" srcOrd="1" destOrd="0" parTransId="{F87B7713-96F4-614F-BB73-DA135E247FAB}" sibTransId="{85BEE490-B8EE-9743-9E1B-A8EC6AB11DE0}"/>
    <dgm:cxn modelId="{3E52A405-3E83-6C4A-9986-67556F1A4FBF}" type="presOf" srcId="{CAEC673E-DFF1-E84A-BFFD-EFD810EBE61F}" destId="{CA7D0CCB-2F4A-2147-99D7-6124EDEF7568}" srcOrd="0" destOrd="0" presId="urn:microsoft.com/office/officeart/2005/8/layout/cycle5"/>
    <dgm:cxn modelId="{B957E5C0-8D5C-5F43-937A-A514770EC032}" type="presOf" srcId="{93D49450-A4AA-0245-A30A-59FDAB8F1AB6}" destId="{A62AD356-7353-D24F-9AD3-654B55BD9FBD}" srcOrd="0" destOrd="0" presId="urn:microsoft.com/office/officeart/2005/8/layout/cycle5"/>
    <dgm:cxn modelId="{AD94C164-77C4-E043-9741-06C516567079}" type="presOf" srcId="{1469EF52-EC15-F444-8C9E-318C3D4C85F1}" destId="{F254339D-830E-5F40-A8F4-14735C591EC2}" srcOrd="0" destOrd="0" presId="urn:microsoft.com/office/officeart/2005/8/layout/cycle5"/>
    <dgm:cxn modelId="{4AC869B4-C49E-3C4E-8B10-713941B48F68}" srcId="{F85A449A-588C-134D-A6A1-CACBD8419474}" destId="{48553B28-E8F1-3042-89FA-F1E0A1B61B97}" srcOrd="0" destOrd="0" parTransId="{1E09349F-CB52-4343-B824-F6FC8C7128D9}" sibTransId="{11449C84-F4C6-094F-BEAD-D7099B495BF8}"/>
    <dgm:cxn modelId="{54AC47FC-2EF1-8849-BC93-7D7706124F46}" type="presOf" srcId="{87D86C11-D29F-8E47-A8AA-46A3A2AADCD2}" destId="{F0B0E0CE-0CF8-DC4C-846C-ED9333FC3E07}" srcOrd="0" destOrd="0" presId="urn:microsoft.com/office/officeart/2005/8/layout/cycle5"/>
    <dgm:cxn modelId="{A788C6E6-D5AA-C249-A904-2B68EE3CA3B2}" srcId="{F85A449A-588C-134D-A6A1-CACBD8419474}" destId="{BFF78944-3734-0046-B46C-22A39F86B433}" srcOrd="7" destOrd="0" parTransId="{679BD618-38C0-B649-BCAD-4C2BEF179A1C}" sibTransId="{F16E2723-A523-0E4A-8E45-1508AA4EF4BC}"/>
    <dgm:cxn modelId="{6DFAB4EF-DC38-0B49-A7C4-CF841F7DFF73}" type="presOf" srcId="{8BB830DB-4747-E841-BD97-16F7C46CC95C}" destId="{16D3DDAF-1368-444B-92DD-55FB0CF0F9A8}" srcOrd="0" destOrd="0" presId="urn:microsoft.com/office/officeart/2005/8/layout/cycle5"/>
    <dgm:cxn modelId="{5154A29C-922D-894A-9A1E-B31FF315F0D5}" srcId="{F85A449A-588C-134D-A6A1-CACBD8419474}" destId="{623A5A1F-E3CB-E940-856F-86A02F458E10}" srcOrd="2" destOrd="0" parTransId="{114C9758-BF64-3443-8954-FB1B1EF42378}" sibTransId="{8BB830DB-4747-E841-BD97-16F7C46CC95C}"/>
    <dgm:cxn modelId="{C3FEFAAF-835C-DE48-AB7C-F698ADE6231D}" type="presOf" srcId="{85BEE490-B8EE-9743-9E1B-A8EC6AB11DE0}" destId="{03B8FD38-196D-9D40-BEC5-4075A419C1FA}" srcOrd="0" destOrd="0" presId="urn:microsoft.com/office/officeart/2005/8/layout/cycle5"/>
    <dgm:cxn modelId="{0301EAAA-8C68-8542-9B6D-583C66398660}" type="presOf" srcId="{56D7EF09-9D33-3040-AEC4-739E2173D858}" destId="{160912F8-11C8-2048-8246-6FB8F29C1643}" srcOrd="0" destOrd="0" presId="urn:microsoft.com/office/officeart/2005/8/layout/cycle5"/>
    <dgm:cxn modelId="{EDA46CF4-BAFC-DB43-9EFF-C8DC0FEA99E6}" type="presOf" srcId="{A0923D95-B74F-F74C-A74B-29FCF4AEEED6}" destId="{0E7CBDF9-78A0-8B44-9F8B-BC5FB3FEF473}" srcOrd="0" destOrd="0" presId="urn:microsoft.com/office/officeart/2005/8/layout/cycle5"/>
    <dgm:cxn modelId="{B2DADEC9-C823-334C-BE40-D14CA51BD4F0}" type="presOf" srcId="{6C720426-3D8E-5549-AE0A-EACD14CDE2D1}" destId="{711D1177-1F03-AC45-AC94-BAA36ADAD000}" srcOrd="0" destOrd="0" presId="urn:microsoft.com/office/officeart/2005/8/layout/cycle5"/>
    <dgm:cxn modelId="{92BE916D-3DEC-4D4C-9F25-1F750FFF1CDB}" type="presOf" srcId="{F16E2723-A523-0E4A-8E45-1508AA4EF4BC}" destId="{A4D34F84-2C86-BB4A-A32E-9C0C4C83951A}" srcOrd="0" destOrd="0" presId="urn:microsoft.com/office/officeart/2005/8/layout/cycle5"/>
    <dgm:cxn modelId="{2AE05106-0B4C-7747-8C69-498D02755F7C}" srcId="{F85A449A-588C-134D-A6A1-CACBD8419474}" destId="{6C720426-3D8E-5549-AE0A-EACD14CDE2D1}" srcOrd="6" destOrd="0" parTransId="{A0B5E447-2CA7-454C-8964-330C7F350925}" sibTransId="{87D86C11-D29F-8E47-A8AA-46A3A2AADCD2}"/>
    <dgm:cxn modelId="{50C46900-1FBA-0F43-A629-75C54837B864}" type="presOf" srcId="{623A5A1F-E3CB-E940-856F-86A02F458E10}" destId="{28D5FC3A-BFAC-C547-8F4A-8403B2F419B5}" srcOrd="0" destOrd="0" presId="urn:microsoft.com/office/officeart/2005/8/layout/cycle5"/>
    <dgm:cxn modelId="{F69553C4-687A-5F48-9CCD-32EC31623E08}" type="presOf" srcId="{DA97EA5A-79CE-8341-B503-03160B764461}" destId="{FAA39173-9D76-F540-A4BB-EA2DDB35C6EE}" srcOrd="0" destOrd="0" presId="urn:microsoft.com/office/officeart/2005/8/layout/cycle5"/>
    <dgm:cxn modelId="{D7B3E402-81A7-3B44-89C5-531302E6A827}" srcId="{F85A449A-588C-134D-A6A1-CACBD8419474}" destId="{93D49450-A4AA-0245-A30A-59FDAB8F1AB6}" srcOrd="5" destOrd="0" parTransId="{D70D9FBD-6105-D14D-A14E-8AF741E8E449}" sibTransId="{B04C02EA-D017-4046-B0E0-944E23D366FC}"/>
    <dgm:cxn modelId="{69A324E2-F4D1-634E-A74C-934E4445C717}" srcId="{F85A449A-588C-134D-A6A1-CACBD8419474}" destId="{1469EF52-EC15-F444-8C9E-318C3D4C85F1}" srcOrd="3" destOrd="0" parTransId="{C56FA1EA-FCE2-EC4B-9102-F60BB1D9DD03}" sibTransId="{CAEC673E-DFF1-E84A-BFFD-EFD810EBE61F}"/>
    <dgm:cxn modelId="{5AA409A8-6EF2-0B45-B62D-8FA928CE4B7F}" type="presOf" srcId="{B04C02EA-D017-4046-B0E0-944E23D366FC}" destId="{5A448FAF-7922-8542-923A-60F953EB65A5}" srcOrd="0" destOrd="0" presId="urn:microsoft.com/office/officeart/2005/8/layout/cycle5"/>
    <dgm:cxn modelId="{E263559F-DE3E-C942-ACBA-A72C58F893CB}" type="presOf" srcId="{F85A449A-588C-134D-A6A1-CACBD8419474}" destId="{34C3E442-F760-0F43-92FB-6C72A787C8DA}" srcOrd="0" destOrd="0" presId="urn:microsoft.com/office/officeart/2005/8/layout/cycle5"/>
    <dgm:cxn modelId="{5DDCC0DF-7B21-354B-9D25-D9CA8E86071E}" type="presOf" srcId="{11449C84-F4C6-094F-BEAD-D7099B495BF8}" destId="{E56AB3B9-D88D-0745-BB50-587E9AE6CCEF}" srcOrd="0" destOrd="0" presId="urn:microsoft.com/office/officeart/2005/8/layout/cycle5"/>
    <dgm:cxn modelId="{4CB7CF67-9B21-E145-BB52-418FF3F80C64}" type="presOf" srcId="{BFF78944-3734-0046-B46C-22A39F86B433}" destId="{14A08FB5-0977-D440-9CE5-9CBA28D70FD3}" srcOrd="0" destOrd="0" presId="urn:microsoft.com/office/officeart/2005/8/layout/cycle5"/>
    <dgm:cxn modelId="{22E405DF-8D75-B746-9294-E489A89A3B71}" srcId="{F85A449A-588C-134D-A6A1-CACBD8419474}" destId="{A0923D95-B74F-F74C-A74B-29FCF4AEEED6}" srcOrd="4" destOrd="0" parTransId="{8737FB60-7AF9-5D46-AF04-98DCBB2CF5BC}" sibTransId="{DA97EA5A-79CE-8341-B503-03160B764461}"/>
    <dgm:cxn modelId="{0566F856-6AAC-B340-9F7F-EBEA8AE80F99}" type="presOf" srcId="{48553B28-E8F1-3042-89FA-F1E0A1B61B97}" destId="{8A4B6809-E639-B443-8453-36765FC7E74F}" srcOrd="0" destOrd="0" presId="urn:microsoft.com/office/officeart/2005/8/layout/cycle5"/>
    <dgm:cxn modelId="{F660419A-F6C5-BA42-A7DE-3BEB8FF1687C}" type="presParOf" srcId="{34C3E442-F760-0F43-92FB-6C72A787C8DA}" destId="{8A4B6809-E639-B443-8453-36765FC7E74F}" srcOrd="0" destOrd="0" presId="urn:microsoft.com/office/officeart/2005/8/layout/cycle5"/>
    <dgm:cxn modelId="{83037C92-AF5E-A34E-BDD1-1C2CA7FB1332}" type="presParOf" srcId="{34C3E442-F760-0F43-92FB-6C72A787C8DA}" destId="{607DF252-9379-714E-BDC2-095CF6A10A28}" srcOrd="1" destOrd="0" presId="urn:microsoft.com/office/officeart/2005/8/layout/cycle5"/>
    <dgm:cxn modelId="{2F3111DD-D84E-7047-9EC8-1855A0915671}" type="presParOf" srcId="{34C3E442-F760-0F43-92FB-6C72A787C8DA}" destId="{E56AB3B9-D88D-0745-BB50-587E9AE6CCEF}" srcOrd="2" destOrd="0" presId="urn:microsoft.com/office/officeart/2005/8/layout/cycle5"/>
    <dgm:cxn modelId="{A44B09D8-25E3-FB4B-8BBB-6446C70B2FE3}" type="presParOf" srcId="{34C3E442-F760-0F43-92FB-6C72A787C8DA}" destId="{160912F8-11C8-2048-8246-6FB8F29C1643}" srcOrd="3" destOrd="0" presId="urn:microsoft.com/office/officeart/2005/8/layout/cycle5"/>
    <dgm:cxn modelId="{81955E6B-7AB2-604B-8D92-F01CF10A7F88}" type="presParOf" srcId="{34C3E442-F760-0F43-92FB-6C72A787C8DA}" destId="{8C8BBDF8-6F5F-A141-9EE7-1A42300FA6D3}" srcOrd="4" destOrd="0" presId="urn:microsoft.com/office/officeart/2005/8/layout/cycle5"/>
    <dgm:cxn modelId="{082D5873-3B28-6843-9AE8-8CBEA4185847}" type="presParOf" srcId="{34C3E442-F760-0F43-92FB-6C72A787C8DA}" destId="{03B8FD38-196D-9D40-BEC5-4075A419C1FA}" srcOrd="5" destOrd="0" presId="urn:microsoft.com/office/officeart/2005/8/layout/cycle5"/>
    <dgm:cxn modelId="{7D4CF0EB-70A2-9442-B55B-D08FE456F92B}" type="presParOf" srcId="{34C3E442-F760-0F43-92FB-6C72A787C8DA}" destId="{28D5FC3A-BFAC-C547-8F4A-8403B2F419B5}" srcOrd="6" destOrd="0" presId="urn:microsoft.com/office/officeart/2005/8/layout/cycle5"/>
    <dgm:cxn modelId="{5D7DDD9C-73C0-434A-9652-D7246D5021F5}" type="presParOf" srcId="{34C3E442-F760-0F43-92FB-6C72A787C8DA}" destId="{975E7043-95A8-4A45-B355-18458AD3162F}" srcOrd="7" destOrd="0" presId="urn:microsoft.com/office/officeart/2005/8/layout/cycle5"/>
    <dgm:cxn modelId="{07213220-A092-784A-B7DC-F028EF21E841}" type="presParOf" srcId="{34C3E442-F760-0F43-92FB-6C72A787C8DA}" destId="{16D3DDAF-1368-444B-92DD-55FB0CF0F9A8}" srcOrd="8" destOrd="0" presId="urn:microsoft.com/office/officeart/2005/8/layout/cycle5"/>
    <dgm:cxn modelId="{95FDFEA6-EC4C-9D43-AD1A-E558610C60A3}" type="presParOf" srcId="{34C3E442-F760-0F43-92FB-6C72A787C8DA}" destId="{F254339D-830E-5F40-A8F4-14735C591EC2}" srcOrd="9" destOrd="0" presId="urn:microsoft.com/office/officeart/2005/8/layout/cycle5"/>
    <dgm:cxn modelId="{7042D8BA-7D81-3B4E-89E6-46A83D4A01B0}" type="presParOf" srcId="{34C3E442-F760-0F43-92FB-6C72A787C8DA}" destId="{76147C1F-3318-6844-A0A9-4053A3385D36}" srcOrd="10" destOrd="0" presId="urn:microsoft.com/office/officeart/2005/8/layout/cycle5"/>
    <dgm:cxn modelId="{D05A293A-148F-9749-87EC-61F7C2CC567F}" type="presParOf" srcId="{34C3E442-F760-0F43-92FB-6C72A787C8DA}" destId="{CA7D0CCB-2F4A-2147-99D7-6124EDEF7568}" srcOrd="11" destOrd="0" presId="urn:microsoft.com/office/officeart/2005/8/layout/cycle5"/>
    <dgm:cxn modelId="{CF2E6D16-E85A-854B-85CE-6CD98E924043}" type="presParOf" srcId="{34C3E442-F760-0F43-92FB-6C72A787C8DA}" destId="{0E7CBDF9-78A0-8B44-9F8B-BC5FB3FEF473}" srcOrd="12" destOrd="0" presId="urn:microsoft.com/office/officeart/2005/8/layout/cycle5"/>
    <dgm:cxn modelId="{65729FF3-0AC6-7344-9F56-B9FF2A0C2891}" type="presParOf" srcId="{34C3E442-F760-0F43-92FB-6C72A787C8DA}" destId="{5423143A-1F2F-F140-9C32-E64786D584D8}" srcOrd="13" destOrd="0" presId="urn:microsoft.com/office/officeart/2005/8/layout/cycle5"/>
    <dgm:cxn modelId="{C48EB690-D3FB-8A43-B614-4F4340F93B5D}" type="presParOf" srcId="{34C3E442-F760-0F43-92FB-6C72A787C8DA}" destId="{FAA39173-9D76-F540-A4BB-EA2DDB35C6EE}" srcOrd="14" destOrd="0" presId="urn:microsoft.com/office/officeart/2005/8/layout/cycle5"/>
    <dgm:cxn modelId="{F5EB670C-6C2C-074D-90CA-D1B5F4AF3194}" type="presParOf" srcId="{34C3E442-F760-0F43-92FB-6C72A787C8DA}" destId="{A62AD356-7353-D24F-9AD3-654B55BD9FBD}" srcOrd="15" destOrd="0" presId="urn:microsoft.com/office/officeart/2005/8/layout/cycle5"/>
    <dgm:cxn modelId="{A6599053-F6DE-2145-98AE-9E13AD4DC7DF}" type="presParOf" srcId="{34C3E442-F760-0F43-92FB-6C72A787C8DA}" destId="{30FC2BD0-7107-9644-9C11-C53AED610649}" srcOrd="16" destOrd="0" presId="urn:microsoft.com/office/officeart/2005/8/layout/cycle5"/>
    <dgm:cxn modelId="{3BE0826A-7632-2946-A959-E4CF628CCD48}" type="presParOf" srcId="{34C3E442-F760-0F43-92FB-6C72A787C8DA}" destId="{5A448FAF-7922-8542-923A-60F953EB65A5}" srcOrd="17" destOrd="0" presId="urn:microsoft.com/office/officeart/2005/8/layout/cycle5"/>
    <dgm:cxn modelId="{85F3C5B8-8518-A44F-B26C-C52DB2E48D5B}" type="presParOf" srcId="{34C3E442-F760-0F43-92FB-6C72A787C8DA}" destId="{711D1177-1F03-AC45-AC94-BAA36ADAD000}" srcOrd="18" destOrd="0" presId="urn:microsoft.com/office/officeart/2005/8/layout/cycle5"/>
    <dgm:cxn modelId="{3E93FDBF-796C-0F4D-8FF0-2089B4865117}" type="presParOf" srcId="{34C3E442-F760-0F43-92FB-6C72A787C8DA}" destId="{F7160B19-EC40-7940-8CE4-5A67714C4E9C}" srcOrd="19" destOrd="0" presId="urn:microsoft.com/office/officeart/2005/8/layout/cycle5"/>
    <dgm:cxn modelId="{A92048C4-ED4C-4B44-AAA1-559DFD9B1A34}" type="presParOf" srcId="{34C3E442-F760-0F43-92FB-6C72A787C8DA}" destId="{F0B0E0CE-0CF8-DC4C-846C-ED9333FC3E07}" srcOrd="20" destOrd="0" presId="urn:microsoft.com/office/officeart/2005/8/layout/cycle5"/>
    <dgm:cxn modelId="{8FF90D93-D8FA-C346-8833-88EBF297350D}" type="presParOf" srcId="{34C3E442-F760-0F43-92FB-6C72A787C8DA}" destId="{14A08FB5-0977-D440-9CE5-9CBA28D70FD3}" srcOrd="21" destOrd="0" presId="urn:microsoft.com/office/officeart/2005/8/layout/cycle5"/>
    <dgm:cxn modelId="{2087F6BB-A5A3-124F-A879-38B4C141D680}" type="presParOf" srcId="{34C3E442-F760-0F43-92FB-6C72A787C8DA}" destId="{26E68126-F113-4342-8491-D13E076462DA}" srcOrd="22" destOrd="0" presId="urn:microsoft.com/office/officeart/2005/8/layout/cycle5"/>
    <dgm:cxn modelId="{B77274CF-5EF0-9C47-9FFF-0164C99D8988}" type="presParOf" srcId="{34C3E442-F760-0F43-92FB-6C72A787C8DA}" destId="{A4D34F84-2C86-BB4A-A32E-9C0C4C83951A}"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5A449A-588C-134D-A6A1-CACBD8419474}" type="doc">
      <dgm:prSet loTypeId="urn:microsoft.com/office/officeart/2005/8/layout/cycle5" loCatId="" qsTypeId="urn:microsoft.com/office/officeart/2005/8/quickstyle/3D4" qsCatId="3D" csTypeId="urn:microsoft.com/office/officeart/2005/8/colors/colorful3" csCatId="colorful" phldr="1"/>
      <dgm:spPr/>
      <dgm:t>
        <a:bodyPr/>
        <a:lstStyle/>
        <a:p>
          <a:endParaRPr lang="en-US"/>
        </a:p>
      </dgm:t>
    </dgm:pt>
    <dgm:pt modelId="{48553B28-E8F1-3042-89FA-F1E0A1B61B97}">
      <dgm:prSet phldrT="[Text]" custT="1"/>
      <dgm:spPr/>
      <dgm:t>
        <a:bodyPr/>
        <a:lstStyle/>
        <a:p>
          <a:r>
            <a:rPr lang="en-US" sz="2800" dirty="0" smtClean="0">
              <a:solidFill>
                <a:schemeClr val="accent4">
                  <a:lumMod val="60000"/>
                  <a:lumOff val="40000"/>
                </a:schemeClr>
              </a:solidFill>
            </a:rPr>
            <a:t>Define questions</a:t>
          </a:r>
          <a:endParaRPr lang="en-US" sz="2800" dirty="0">
            <a:solidFill>
              <a:schemeClr val="accent4">
                <a:lumMod val="60000"/>
                <a:lumOff val="40000"/>
              </a:schemeClr>
            </a:solidFill>
          </a:endParaRPr>
        </a:p>
      </dgm:t>
    </dgm:pt>
    <dgm:pt modelId="{1E09349F-CB52-4343-B824-F6FC8C7128D9}" type="parTrans" cxnId="{4AC869B4-C49E-3C4E-8B10-713941B48F68}">
      <dgm:prSet/>
      <dgm:spPr/>
      <dgm:t>
        <a:bodyPr/>
        <a:lstStyle/>
        <a:p>
          <a:endParaRPr lang="en-US" sz="3200">
            <a:solidFill>
              <a:schemeClr val="accent4">
                <a:lumMod val="75000"/>
              </a:schemeClr>
            </a:solidFill>
          </a:endParaRPr>
        </a:p>
      </dgm:t>
    </dgm:pt>
    <dgm:pt modelId="{11449C84-F4C6-094F-BEAD-D7099B495BF8}" type="sibTrans" cxnId="{4AC869B4-C49E-3C4E-8B10-713941B48F68}">
      <dgm:prSet/>
      <dgm:spPr/>
      <dgm:t>
        <a:bodyPr/>
        <a:lstStyle/>
        <a:p>
          <a:endParaRPr lang="en-US" sz="3200">
            <a:solidFill>
              <a:schemeClr val="accent4">
                <a:lumMod val="75000"/>
              </a:schemeClr>
            </a:solidFill>
          </a:endParaRPr>
        </a:p>
      </dgm:t>
    </dgm:pt>
    <dgm:pt modelId="{A0923D95-B74F-F74C-A74B-29FCF4AEEED6}">
      <dgm:prSet phldrT="[Text]" custT="1"/>
      <dgm:spPr/>
      <dgm:t>
        <a:bodyPr/>
        <a:lstStyle/>
        <a:p>
          <a:r>
            <a:rPr lang="en-US" sz="2800" smtClean="0">
              <a:solidFill>
                <a:schemeClr val="accent4">
                  <a:lumMod val="75000"/>
                </a:schemeClr>
              </a:solidFill>
            </a:rPr>
            <a:t>Pre-process data</a:t>
          </a:r>
          <a:endParaRPr lang="en-US" sz="2800">
            <a:solidFill>
              <a:schemeClr val="accent4">
                <a:lumMod val="75000"/>
              </a:schemeClr>
            </a:solidFill>
          </a:endParaRPr>
        </a:p>
      </dgm:t>
    </dgm:pt>
    <dgm:pt modelId="{8737FB60-7AF9-5D46-AF04-98DCBB2CF5BC}" type="parTrans" cxnId="{22E405DF-8D75-B746-9294-E489A89A3B71}">
      <dgm:prSet/>
      <dgm:spPr/>
      <dgm:t>
        <a:bodyPr/>
        <a:lstStyle/>
        <a:p>
          <a:endParaRPr lang="en-US" sz="3200">
            <a:solidFill>
              <a:schemeClr val="accent4">
                <a:lumMod val="75000"/>
              </a:schemeClr>
            </a:solidFill>
          </a:endParaRPr>
        </a:p>
      </dgm:t>
    </dgm:pt>
    <dgm:pt modelId="{DA97EA5A-79CE-8341-B503-03160B764461}" type="sibTrans" cxnId="{22E405DF-8D75-B746-9294-E489A89A3B71}">
      <dgm:prSet/>
      <dgm:spPr/>
      <dgm:t>
        <a:bodyPr/>
        <a:lstStyle/>
        <a:p>
          <a:endParaRPr lang="en-US" sz="3200">
            <a:solidFill>
              <a:schemeClr val="accent4">
                <a:lumMod val="75000"/>
              </a:schemeClr>
            </a:solidFill>
          </a:endParaRPr>
        </a:p>
      </dgm:t>
    </dgm:pt>
    <dgm:pt modelId="{93D49450-A4AA-0245-A30A-59FDAB8F1AB6}">
      <dgm:prSet phldrT="[Text]" custT="1"/>
      <dgm:spPr/>
      <dgm:t>
        <a:bodyPr/>
        <a:lstStyle/>
        <a:p>
          <a:r>
            <a:rPr lang="en-US" sz="2800" dirty="0" smtClean="0">
              <a:solidFill>
                <a:schemeClr val="accent4">
                  <a:lumMod val="75000"/>
                </a:schemeClr>
              </a:solidFill>
            </a:rPr>
            <a:t>Analyze data</a:t>
          </a:r>
          <a:endParaRPr lang="en-US" sz="2800" dirty="0">
            <a:solidFill>
              <a:schemeClr val="accent4">
                <a:lumMod val="75000"/>
              </a:schemeClr>
            </a:solidFill>
          </a:endParaRPr>
        </a:p>
      </dgm:t>
    </dgm:pt>
    <dgm:pt modelId="{D70D9FBD-6105-D14D-A14E-8AF741E8E449}" type="parTrans" cxnId="{D7B3E402-81A7-3B44-89C5-531302E6A827}">
      <dgm:prSet/>
      <dgm:spPr/>
      <dgm:t>
        <a:bodyPr/>
        <a:lstStyle/>
        <a:p>
          <a:endParaRPr lang="en-US" sz="3200">
            <a:solidFill>
              <a:schemeClr val="accent4">
                <a:lumMod val="75000"/>
              </a:schemeClr>
            </a:solidFill>
          </a:endParaRPr>
        </a:p>
      </dgm:t>
    </dgm:pt>
    <dgm:pt modelId="{B04C02EA-D017-4046-B0E0-944E23D366FC}" type="sibTrans" cxnId="{D7B3E402-81A7-3B44-89C5-531302E6A827}">
      <dgm:prSet/>
      <dgm:spPr/>
      <dgm:t>
        <a:bodyPr/>
        <a:lstStyle/>
        <a:p>
          <a:endParaRPr lang="en-US" sz="3200">
            <a:solidFill>
              <a:schemeClr val="accent4">
                <a:lumMod val="75000"/>
              </a:schemeClr>
            </a:solidFill>
          </a:endParaRPr>
        </a:p>
      </dgm:t>
    </dgm:pt>
    <dgm:pt modelId="{6C720426-3D8E-5549-AE0A-EACD14CDE2D1}">
      <dgm:prSet phldrT="[Text]" custT="1"/>
      <dgm:spPr/>
      <dgm:t>
        <a:bodyPr/>
        <a:lstStyle/>
        <a:p>
          <a:r>
            <a:rPr lang="en-US" sz="2800" smtClean="0">
              <a:solidFill>
                <a:schemeClr val="accent4">
                  <a:lumMod val="75000"/>
                </a:schemeClr>
              </a:solidFill>
            </a:rPr>
            <a:t>Present results</a:t>
          </a:r>
          <a:endParaRPr lang="en-US" sz="2800" dirty="0">
            <a:solidFill>
              <a:schemeClr val="accent4">
                <a:lumMod val="75000"/>
              </a:schemeClr>
            </a:solidFill>
          </a:endParaRPr>
        </a:p>
      </dgm:t>
    </dgm:pt>
    <dgm:pt modelId="{A0B5E447-2CA7-454C-8964-330C7F350925}" type="parTrans" cxnId="{2AE05106-0B4C-7747-8C69-498D02755F7C}">
      <dgm:prSet/>
      <dgm:spPr/>
      <dgm:t>
        <a:bodyPr/>
        <a:lstStyle/>
        <a:p>
          <a:endParaRPr lang="en-US" sz="3200">
            <a:solidFill>
              <a:schemeClr val="accent4">
                <a:lumMod val="75000"/>
              </a:schemeClr>
            </a:solidFill>
          </a:endParaRPr>
        </a:p>
      </dgm:t>
    </dgm:pt>
    <dgm:pt modelId="{87D86C11-D29F-8E47-A8AA-46A3A2AADCD2}" type="sibTrans" cxnId="{2AE05106-0B4C-7747-8C69-498D02755F7C}">
      <dgm:prSet/>
      <dgm:spPr/>
      <dgm:t>
        <a:bodyPr/>
        <a:lstStyle/>
        <a:p>
          <a:endParaRPr lang="en-US" sz="3200">
            <a:solidFill>
              <a:schemeClr val="accent4">
                <a:lumMod val="75000"/>
              </a:schemeClr>
            </a:solidFill>
          </a:endParaRPr>
        </a:p>
      </dgm:t>
    </dgm:pt>
    <dgm:pt modelId="{56D7EF09-9D33-3040-AEC4-739E2173D858}">
      <dgm:prSet phldrT="[Text]" custT="1"/>
      <dgm:spPr/>
      <dgm:t>
        <a:bodyPr/>
        <a:lstStyle/>
        <a:p>
          <a:r>
            <a:rPr lang="en-US" sz="2800" dirty="0" smtClean="0">
              <a:solidFill>
                <a:schemeClr val="accent4">
                  <a:lumMod val="75000"/>
                </a:schemeClr>
              </a:solidFill>
            </a:rPr>
            <a:t>Collect/find data</a:t>
          </a:r>
          <a:endParaRPr lang="en-US" sz="2800" dirty="0">
            <a:solidFill>
              <a:schemeClr val="accent4">
                <a:lumMod val="75000"/>
              </a:schemeClr>
            </a:solidFill>
          </a:endParaRPr>
        </a:p>
      </dgm:t>
    </dgm:pt>
    <dgm:pt modelId="{F87B7713-96F4-614F-BB73-DA135E247FAB}" type="parTrans" cxnId="{70D68D5F-03C3-0E4E-A7E9-BD6C251FB350}">
      <dgm:prSet/>
      <dgm:spPr/>
      <dgm:t>
        <a:bodyPr/>
        <a:lstStyle/>
        <a:p>
          <a:endParaRPr lang="en-US" sz="3200">
            <a:solidFill>
              <a:schemeClr val="accent4">
                <a:lumMod val="75000"/>
              </a:schemeClr>
            </a:solidFill>
          </a:endParaRPr>
        </a:p>
      </dgm:t>
    </dgm:pt>
    <dgm:pt modelId="{85BEE490-B8EE-9743-9E1B-A8EC6AB11DE0}" type="sibTrans" cxnId="{70D68D5F-03C3-0E4E-A7E9-BD6C251FB350}">
      <dgm:prSet/>
      <dgm:spPr/>
      <dgm:t>
        <a:bodyPr/>
        <a:lstStyle/>
        <a:p>
          <a:endParaRPr lang="en-US" sz="3200">
            <a:solidFill>
              <a:schemeClr val="accent4">
                <a:lumMod val="75000"/>
              </a:schemeClr>
            </a:solidFill>
          </a:endParaRPr>
        </a:p>
      </dgm:t>
    </dgm:pt>
    <dgm:pt modelId="{623A5A1F-E3CB-E940-856F-86A02F458E10}">
      <dgm:prSet phldrT="[Text]" custT="1"/>
      <dgm:spPr/>
      <dgm:t>
        <a:bodyPr/>
        <a:lstStyle/>
        <a:p>
          <a:r>
            <a:rPr lang="en-US" sz="2800" dirty="0" smtClean="0">
              <a:solidFill>
                <a:schemeClr val="accent4">
                  <a:lumMod val="75000"/>
                </a:schemeClr>
              </a:solidFill>
            </a:rPr>
            <a:t>Store data</a:t>
          </a:r>
          <a:endParaRPr lang="en-US" sz="2800" dirty="0">
            <a:solidFill>
              <a:schemeClr val="accent4">
                <a:lumMod val="75000"/>
              </a:schemeClr>
            </a:solidFill>
          </a:endParaRPr>
        </a:p>
      </dgm:t>
    </dgm:pt>
    <dgm:pt modelId="{114C9758-BF64-3443-8954-FB1B1EF42378}" type="parTrans" cxnId="{5154A29C-922D-894A-9A1E-B31FF315F0D5}">
      <dgm:prSet/>
      <dgm:spPr/>
      <dgm:t>
        <a:bodyPr/>
        <a:lstStyle/>
        <a:p>
          <a:endParaRPr lang="en-US" sz="3200">
            <a:solidFill>
              <a:schemeClr val="accent4">
                <a:lumMod val="75000"/>
              </a:schemeClr>
            </a:solidFill>
          </a:endParaRPr>
        </a:p>
      </dgm:t>
    </dgm:pt>
    <dgm:pt modelId="{8BB830DB-4747-E841-BD97-16F7C46CC95C}" type="sibTrans" cxnId="{5154A29C-922D-894A-9A1E-B31FF315F0D5}">
      <dgm:prSet/>
      <dgm:spPr/>
      <dgm:t>
        <a:bodyPr/>
        <a:lstStyle/>
        <a:p>
          <a:endParaRPr lang="en-US" sz="3200">
            <a:solidFill>
              <a:schemeClr val="accent4">
                <a:lumMod val="75000"/>
              </a:schemeClr>
            </a:solidFill>
          </a:endParaRPr>
        </a:p>
      </dgm:t>
    </dgm:pt>
    <dgm:pt modelId="{1469EF52-EC15-F444-8C9E-318C3D4C85F1}">
      <dgm:prSet phldrT="[Text]" custT="1"/>
      <dgm:spPr/>
      <dgm:t>
        <a:bodyPr/>
        <a:lstStyle/>
        <a:p>
          <a:r>
            <a:rPr lang="en-US" sz="2800" smtClean="0">
              <a:solidFill>
                <a:schemeClr val="accent4">
                  <a:lumMod val="75000"/>
                </a:schemeClr>
              </a:solidFill>
            </a:rPr>
            <a:t>Extract data</a:t>
          </a:r>
          <a:endParaRPr lang="en-US" sz="2800">
            <a:solidFill>
              <a:schemeClr val="accent4">
                <a:lumMod val="75000"/>
              </a:schemeClr>
            </a:solidFill>
          </a:endParaRPr>
        </a:p>
      </dgm:t>
    </dgm:pt>
    <dgm:pt modelId="{C56FA1EA-FCE2-EC4B-9102-F60BB1D9DD03}" type="parTrans" cxnId="{69A324E2-F4D1-634E-A74C-934E4445C717}">
      <dgm:prSet/>
      <dgm:spPr/>
      <dgm:t>
        <a:bodyPr/>
        <a:lstStyle/>
        <a:p>
          <a:endParaRPr lang="en-US" sz="3200">
            <a:solidFill>
              <a:schemeClr val="accent4">
                <a:lumMod val="75000"/>
              </a:schemeClr>
            </a:solidFill>
          </a:endParaRPr>
        </a:p>
      </dgm:t>
    </dgm:pt>
    <dgm:pt modelId="{CAEC673E-DFF1-E84A-BFFD-EFD810EBE61F}" type="sibTrans" cxnId="{69A324E2-F4D1-634E-A74C-934E4445C717}">
      <dgm:prSet/>
      <dgm:spPr/>
      <dgm:t>
        <a:bodyPr/>
        <a:lstStyle/>
        <a:p>
          <a:endParaRPr lang="en-US" sz="3200">
            <a:solidFill>
              <a:schemeClr val="accent4">
                <a:lumMod val="75000"/>
              </a:schemeClr>
            </a:solidFill>
          </a:endParaRPr>
        </a:p>
      </dgm:t>
    </dgm:pt>
    <dgm:pt modelId="{BFF78944-3734-0046-B46C-22A39F86B433}">
      <dgm:prSet phldrT="[Text]" custT="1"/>
      <dgm:spPr/>
      <dgm:t>
        <a:bodyPr/>
        <a:lstStyle/>
        <a:p>
          <a:r>
            <a:rPr lang="en-US" sz="2800" smtClean="0">
              <a:solidFill>
                <a:schemeClr val="accent4">
                  <a:lumMod val="75000"/>
                </a:schemeClr>
              </a:solidFill>
            </a:rPr>
            <a:t>Publish data</a:t>
          </a:r>
          <a:endParaRPr lang="en-US" sz="2800">
            <a:solidFill>
              <a:schemeClr val="accent4">
                <a:lumMod val="75000"/>
              </a:schemeClr>
            </a:solidFill>
          </a:endParaRPr>
        </a:p>
      </dgm:t>
    </dgm:pt>
    <dgm:pt modelId="{679BD618-38C0-B649-BCAD-4C2BEF179A1C}" type="parTrans" cxnId="{A788C6E6-D5AA-C249-A904-2B68EE3CA3B2}">
      <dgm:prSet/>
      <dgm:spPr/>
      <dgm:t>
        <a:bodyPr/>
        <a:lstStyle/>
        <a:p>
          <a:endParaRPr lang="en-US" sz="3200">
            <a:solidFill>
              <a:schemeClr val="accent4">
                <a:lumMod val="75000"/>
              </a:schemeClr>
            </a:solidFill>
          </a:endParaRPr>
        </a:p>
      </dgm:t>
    </dgm:pt>
    <dgm:pt modelId="{F16E2723-A523-0E4A-8E45-1508AA4EF4BC}" type="sibTrans" cxnId="{A788C6E6-D5AA-C249-A904-2B68EE3CA3B2}">
      <dgm:prSet/>
      <dgm:spPr/>
      <dgm:t>
        <a:bodyPr/>
        <a:lstStyle/>
        <a:p>
          <a:endParaRPr lang="en-US" sz="3200">
            <a:solidFill>
              <a:schemeClr val="accent4">
                <a:lumMod val="75000"/>
              </a:schemeClr>
            </a:solidFill>
          </a:endParaRPr>
        </a:p>
      </dgm:t>
    </dgm:pt>
    <dgm:pt modelId="{34C3E442-F760-0F43-92FB-6C72A787C8DA}" type="pres">
      <dgm:prSet presAssocID="{F85A449A-588C-134D-A6A1-CACBD8419474}" presName="cycle" presStyleCnt="0">
        <dgm:presLayoutVars>
          <dgm:dir/>
          <dgm:resizeHandles val="exact"/>
        </dgm:presLayoutVars>
      </dgm:prSet>
      <dgm:spPr/>
      <dgm:t>
        <a:bodyPr/>
        <a:lstStyle/>
        <a:p>
          <a:endParaRPr lang="en-US"/>
        </a:p>
      </dgm:t>
    </dgm:pt>
    <dgm:pt modelId="{8A4B6809-E639-B443-8453-36765FC7E74F}" type="pres">
      <dgm:prSet presAssocID="{48553B28-E8F1-3042-89FA-F1E0A1B61B97}" presName="node" presStyleLbl="node1" presStyleIdx="0" presStyleCnt="8" custScaleX="160360">
        <dgm:presLayoutVars>
          <dgm:bulletEnabled val="1"/>
        </dgm:presLayoutVars>
      </dgm:prSet>
      <dgm:spPr/>
      <dgm:t>
        <a:bodyPr/>
        <a:lstStyle/>
        <a:p>
          <a:endParaRPr lang="en-US"/>
        </a:p>
      </dgm:t>
    </dgm:pt>
    <dgm:pt modelId="{607DF252-9379-714E-BDC2-095CF6A10A28}" type="pres">
      <dgm:prSet presAssocID="{48553B28-E8F1-3042-89FA-F1E0A1B61B97}" presName="spNode" presStyleCnt="0"/>
      <dgm:spPr/>
      <dgm:t>
        <a:bodyPr/>
        <a:lstStyle/>
        <a:p>
          <a:endParaRPr lang="en-US"/>
        </a:p>
      </dgm:t>
    </dgm:pt>
    <dgm:pt modelId="{E56AB3B9-D88D-0745-BB50-587E9AE6CCEF}" type="pres">
      <dgm:prSet presAssocID="{11449C84-F4C6-094F-BEAD-D7099B495BF8}" presName="sibTrans" presStyleLbl="sibTrans1D1" presStyleIdx="0" presStyleCnt="8"/>
      <dgm:spPr/>
      <dgm:t>
        <a:bodyPr/>
        <a:lstStyle/>
        <a:p>
          <a:endParaRPr lang="en-US"/>
        </a:p>
      </dgm:t>
    </dgm:pt>
    <dgm:pt modelId="{160912F8-11C8-2048-8246-6FB8F29C1643}" type="pres">
      <dgm:prSet presAssocID="{56D7EF09-9D33-3040-AEC4-739E2173D858}" presName="node" presStyleLbl="node1" presStyleIdx="1" presStyleCnt="8" custScaleX="190459">
        <dgm:presLayoutVars>
          <dgm:bulletEnabled val="1"/>
        </dgm:presLayoutVars>
      </dgm:prSet>
      <dgm:spPr/>
      <dgm:t>
        <a:bodyPr/>
        <a:lstStyle/>
        <a:p>
          <a:endParaRPr lang="en-US"/>
        </a:p>
      </dgm:t>
    </dgm:pt>
    <dgm:pt modelId="{8C8BBDF8-6F5F-A141-9EE7-1A42300FA6D3}" type="pres">
      <dgm:prSet presAssocID="{56D7EF09-9D33-3040-AEC4-739E2173D858}" presName="spNode" presStyleCnt="0"/>
      <dgm:spPr/>
      <dgm:t>
        <a:bodyPr/>
        <a:lstStyle/>
        <a:p>
          <a:endParaRPr lang="en-US"/>
        </a:p>
      </dgm:t>
    </dgm:pt>
    <dgm:pt modelId="{03B8FD38-196D-9D40-BEC5-4075A419C1FA}" type="pres">
      <dgm:prSet presAssocID="{85BEE490-B8EE-9743-9E1B-A8EC6AB11DE0}" presName="sibTrans" presStyleLbl="sibTrans1D1" presStyleIdx="1" presStyleCnt="8"/>
      <dgm:spPr/>
      <dgm:t>
        <a:bodyPr/>
        <a:lstStyle/>
        <a:p>
          <a:endParaRPr lang="en-US"/>
        </a:p>
      </dgm:t>
    </dgm:pt>
    <dgm:pt modelId="{28D5FC3A-BFAC-C547-8F4A-8403B2F419B5}" type="pres">
      <dgm:prSet presAssocID="{623A5A1F-E3CB-E940-856F-86A02F458E10}" presName="node" presStyleLbl="node1" presStyleIdx="2" presStyleCnt="8" custScaleX="164693">
        <dgm:presLayoutVars>
          <dgm:bulletEnabled val="1"/>
        </dgm:presLayoutVars>
      </dgm:prSet>
      <dgm:spPr/>
      <dgm:t>
        <a:bodyPr/>
        <a:lstStyle/>
        <a:p>
          <a:endParaRPr lang="en-US"/>
        </a:p>
      </dgm:t>
    </dgm:pt>
    <dgm:pt modelId="{975E7043-95A8-4A45-B355-18458AD3162F}" type="pres">
      <dgm:prSet presAssocID="{623A5A1F-E3CB-E940-856F-86A02F458E10}" presName="spNode" presStyleCnt="0"/>
      <dgm:spPr/>
      <dgm:t>
        <a:bodyPr/>
        <a:lstStyle/>
        <a:p>
          <a:endParaRPr lang="en-US"/>
        </a:p>
      </dgm:t>
    </dgm:pt>
    <dgm:pt modelId="{16D3DDAF-1368-444B-92DD-55FB0CF0F9A8}" type="pres">
      <dgm:prSet presAssocID="{8BB830DB-4747-E841-BD97-16F7C46CC95C}" presName="sibTrans" presStyleLbl="sibTrans1D1" presStyleIdx="2" presStyleCnt="8"/>
      <dgm:spPr/>
      <dgm:t>
        <a:bodyPr/>
        <a:lstStyle/>
        <a:p>
          <a:endParaRPr lang="en-US"/>
        </a:p>
      </dgm:t>
    </dgm:pt>
    <dgm:pt modelId="{F254339D-830E-5F40-A8F4-14735C591EC2}" type="pres">
      <dgm:prSet presAssocID="{1469EF52-EC15-F444-8C9E-318C3D4C85F1}" presName="node" presStyleLbl="node1" presStyleIdx="3" presStyleCnt="8" custScaleX="186067" custRadScaleRad="93589" custRadScaleInc="-44283">
        <dgm:presLayoutVars>
          <dgm:bulletEnabled val="1"/>
        </dgm:presLayoutVars>
      </dgm:prSet>
      <dgm:spPr/>
      <dgm:t>
        <a:bodyPr/>
        <a:lstStyle/>
        <a:p>
          <a:endParaRPr lang="en-US"/>
        </a:p>
      </dgm:t>
    </dgm:pt>
    <dgm:pt modelId="{76147C1F-3318-6844-A0A9-4053A3385D36}" type="pres">
      <dgm:prSet presAssocID="{1469EF52-EC15-F444-8C9E-318C3D4C85F1}" presName="spNode" presStyleCnt="0"/>
      <dgm:spPr/>
      <dgm:t>
        <a:bodyPr/>
        <a:lstStyle/>
        <a:p>
          <a:endParaRPr lang="en-US"/>
        </a:p>
      </dgm:t>
    </dgm:pt>
    <dgm:pt modelId="{CA7D0CCB-2F4A-2147-99D7-6124EDEF7568}" type="pres">
      <dgm:prSet presAssocID="{CAEC673E-DFF1-E84A-BFFD-EFD810EBE61F}" presName="sibTrans" presStyleLbl="sibTrans1D1" presStyleIdx="3" presStyleCnt="8"/>
      <dgm:spPr/>
      <dgm:t>
        <a:bodyPr/>
        <a:lstStyle/>
        <a:p>
          <a:endParaRPr lang="en-US"/>
        </a:p>
      </dgm:t>
    </dgm:pt>
    <dgm:pt modelId="{0E7CBDF9-78A0-8B44-9F8B-BC5FB3FEF473}" type="pres">
      <dgm:prSet presAssocID="{A0923D95-B74F-F74C-A74B-29FCF4AEEED6}" presName="node" presStyleLbl="node1" presStyleIdx="4" presStyleCnt="8" custScaleX="156305">
        <dgm:presLayoutVars>
          <dgm:bulletEnabled val="1"/>
        </dgm:presLayoutVars>
      </dgm:prSet>
      <dgm:spPr/>
      <dgm:t>
        <a:bodyPr/>
        <a:lstStyle/>
        <a:p>
          <a:endParaRPr lang="en-US"/>
        </a:p>
      </dgm:t>
    </dgm:pt>
    <dgm:pt modelId="{5423143A-1F2F-F140-9C32-E64786D584D8}" type="pres">
      <dgm:prSet presAssocID="{A0923D95-B74F-F74C-A74B-29FCF4AEEED6}" presName="spNode" presStyleCnt="0"/>
      <dgm:spPr/>
      <dgm:t>
        <a:bodyPr/>
        <a:lstStyle/>
        <a:p>
          <a:endParaRPr lang="en-US"/>
        </a:p>
      </dgm:t>
    </dgm:pt>
    <dgm:pt modelId="{FAA39173-9D76-F540-A4BB-EA2DDB35C6EE}" type="pres">
      <dgm:prSet presAssocID="{DA97EA5A-79CE-8341-B503-03160B764461}" presName="sibTrans" presStyleLbl="sibTrans1D1" presStyleIdx="4" presStyleCnt="8"/>
      <dgm:spPr/>
      <dgm:t>
        <a:bodyPr/>
        <a:lstStyle/>
        <a:p>
          <a:endParaRPr lang="en-US"/>
        </a:p>
      </dgm:t>
    </dgm:pt>
    <dgm:pt modelId="{A62AD356-7353-D24F-9AD3-654B55BD9FBD}" type="pres">
      <dgm:prSet presAssocID="{93D49450-A4AA-0245-A30A-59FDAB8F1AB6}" presName="node" presStyleLbl="node1" presStyleIdx="5" presStyleCnt="8" custScaleX="165410" custRadScaleRad="95328" custRadScaleInc="38021">
        <dgm:presLayoutVars>
          <dgm:bulletEnabled val="1"/>
        </dgm:presLayoutVars>
      </dgm:prSet>
      <dgm:spPr/>
      <dgm:t>
        <a:bodyPr/>
        <a:lstStyle/>
        <a:p>
          <a:endParaRPr lang="en-US"/>
        </a:p>
      </dgm:t>
    </dgm:pt>
    <dgm:pt modelId="{30FC2BD0-7107-9644-9C11-C53AED610649}" type="pres">
      <dgm:prSet presAssocID="{93D49450-A4AA-0245-A30A-59FDAB8F1AB6}" presName="spNode" presStyleCnt="0"/>
      <dgm:spPr/>
      <dgm:t>
        <a:bodyPr/>
        <a:lstStyle/>
        <a:p>
          <a:endParaRPr lang="en-US"/>
        </a:p>
      </dgm:t>
    </dgm:pt>
    <dgm:pt modelId="{5A448FAF-7922-8542-923A-60F953EB65A5}" type="pres">
      <dgm:prSet presAssocID="{B04C02EA-D017-4046-B0E0-944E23D366FC}" presName="sibTrans" presStyleLbl="sibTrans1D1" presStyleIdx="5" presStyleCnt="8"/>
      <dgm:spPr/>
      <dgm:t>
        <a:bodyPr/>
        <a:lstStyle/>
        <a:p>
          <a:endParaRPr lang="en-US"/>
        </a:p>
      </dgm:t>
    </dgm:pt>
    <dgm:pt modelId="{711D1177-1F03-AC45-AC94-BAA36ADAD000}" type="pres">
      <dgm:prSet presAssocID="{6C720426-3D8E-5549-AE0A-EACD14CDE2D1}" presName="node" presStyleLbl="node1" presStyleIdx="6" presStyleCnt="8" custScaleX="164519">
        <dgm:presLayoutVars>
          <dgm:bulletEnabled val="1"/>
        </dgm:presLayoutVars>
      </dgm:prSet>
      <dgm:spPr/>
      <dgm:t>
        <a:bodyPr/>
        <a:lstStyle/>
        <a:p>
          <a:endParaRPr lang="en-US"/>
        </a:p>
      </dgm:t>
    </dgm:pt>
    <dgm:pt modelId="{F7160B19-EC40-7940-8CE4-5A67714C4E9C}" type="pres">
      <dgm:prSet presAssocID="{6C720426-3D8E-5549-AE0A-EACD14CDE2D1}" presName="spNode" presStyleCnt="0"/>
      <dgm:spPr/>
      <dgm:t>
        <a:bodyPr/>
        <a:lstStyle/>
        <a:p>
          <a:endParaRPr lang="en-US"/>
        </a:p>
      </dgm:t>
    </dgm:pt>
    <dgm:pt modelId="{F0B0E0CE-0CF8-DC4C-846C-ED9333FC3E07}" type="pres">
      <dgm:prSet presAssocID="{87D86C11-D29F-8E47-A8AA-46A3A2AADCD2}" presName="sibTrans" presStyleLbl="sibTrans1D1" presStyleIdx="6" presStyleCnt="8"/>
      <dgm:spPr/>
      <dgm:t>
        <a:bodyPr/>
        <a:lstStyle/>
        <a:p>
          <a:endParaRPr lang="en-US"/>
        </a:p>
      </dgm:t>
    </dgm:pt>
    <dgm:pt modelId="{14A08FB5-0977-D440-9CE5-9CBA28D70FD3}" type="pres">
      <dgm:prSet presAssocID="{BFF78944-3734-0046-B46C-22A39F86B433}" presName="node" presStyleLbl="node1" presStyleIdx="7" presStyleCnt="8" custScaleX="187260">
        <dgm:presLayoutVars>
          <dgm:bulletEnabled val="1"/>
        </dgm:presLayoutVars>
      </dgm:prSet>
      <dgm:spPr/>
      <dgm:t>
        <a:bodyPr/>
        <a:lstStyle/>
        <a:p>
          <a:endParaRPr lang="en-US"/>
        </a:p>
      </dgm:t>
    </dgm:pt>
    <dgm:pt modelId="{26E68126-F113-4342-8491-D13E076462DA}" type="pres">
      <dgm:prSet presAssocID="{BFF78944-3734-0046-B46C-22A39F86B433}" presName="spNode" presStyleCnt="0"/>
      <dgm:spPr/>
      <dgm:t>
        <a:bodyPr/>
        <a:lstStyle/>
        <a:p>
          <a:endParaRPr lang="en-US"/>
        </a:p>
      </dgm:t>
    </dgm:pt>
    <dgm:pt modelId="{A4D34F84-2C86-BB4A-A32E-9C0C4C83951A}" type="pres">
      <dgm:prSet presAssocID="{F16E2723-A523-0E4A-8E45-1508AA4EF4BC}" presName="sibTrans" presStyleLbl="sibTrans1D1" presStyleIdx="7" presStyleCnt="8"/>
      <dgm:spPr/>
      <dgm:t>
        <a:bodyPr/>
        <a:lstStyle/>
        <a:p>
          <a:endParaRPr lang="en-US"/>
        </a:p>
      </dgm:t>
    </dgm:pt>
  </dgm:ptLst>
  <dgm:cxnLst>
    <dgm:cxn modelId="{9D9B0FA0-058D-C746-8722-D9771D11D87E}" type="presOf" srcId="{623A5A1F-E3CB-E940-856F-86A02F458E10}" destId="{28D5FC3A-BFAC-C547-8F4A-8403B2F419B5}" srcOrd="0" destOrd="0" presId="urn:microsoft.com/office/officeart/2005/8/layout/cycle5"/>
    <dgm:cxn modelId="{FA26ABD3-92BA-E14B-BDE8-CD9EFA65E3D2}" type="presOf" srcId="{85BEE490-B8EE-9743-9E1B-A8EC6AB11DE0}" destId="{03B8FD38-196D-9D40-BEC5-4075A419C1FA}" srcOrd="0" destOrd="0" presId="urn:microsoft.com/office/officeart/2005/8/layout/cycle5"/>
    <dgm:cxn modelId="{9F604552-B92C-994C-B923-90CC40256DAF}" type="presOf" srcId="{CAEC673E-DFF1-E84A-BFFD-EFD810EBE61F}" destId="{CA7D0CCB-2F4A-2147-99D7-6124EDEF7568}" srcOrd="0" destOrd="0" presId="urn:microsoft.com/office/officeart/2005/8/layout/cycle5"/>
    <dgm:cxn modelId="{70D68D5F-03C3-0E4E-A7E9-BD6C251FB350}" srcId="{F85A449A-588C-134D-A6A1-CACBD8419474}" destId="{56D7EF09-9D33-3040-AEC4-739E2173D858}" srcOrd="1" destOrd="0" parTransId="{F87B7713-96F4-614F-BB73-DA135E247FAB}" sibTransId="{85BEE490-B8EE-9743-9E1B-A8EC6AB11DE0}"/>
    <dgm:cxn modelId="{5CF54D21-3869-C445-88CE-ED9FDFE52AA1}" type="presOf" srcId="{8BB830DB-4747-E841-BD97-16F7C46CC95C}" destId="{16D3DDAF-1368-444B-92DD-55FB0CF0F9A8}" srcOrd="0" destOrd="0" presId="urn:microsoft.com/office/officeart/2005/8/layout/cycle5"/>
    <dgm:cxn modelId="{95ED4419-B317-6847-9725-15136D013A32}" type="presOf" srcId="{48553B28-E8F1-3042-89FA-F1E0A1B61B97}" destId="{8A4B6809-E639-B443-8453-36765FC7E74F}" srcOrd="0" destOrd="0" presId="urn:microsoft.com/office/officeart/2005/8/layout/cycle5"/>
    <dgm:cxn modelId="{4AC869B4-C49E-3C4E-8B10-713941B48F68}" srcId="{F85A449A-588C-134D-A6A1-CACBD8419474}" destId="{48553B28-E8F1-3042-89FA-F1E0A1B61B97}" srcOrd="0" destOrd="0" parTransId="{1E09349F-CB52-4343-B824-F6FC8C7128D9}" sibTransId="{11449C84-F4C6-094F-BEAD-D7099B495BF8}"/>
    <dgm:cxn modelId="{A788C6E6-D5AA-C249-A904-2B68EE3CA3B2}" srcId="{F85A449A-588C-134D-A6A1-CACBD8419474}" destId="{BFF78944-3734-0046-B46C-22A39F86B433}" srcOrd="7" destOrd="0" parTransId="{679BD618-38C0-B649-BCAD-4C2BEF179A1C}" sibTransId="{F16E2723-A523-0E4A-8E45-1508AA4EF4BC}"/>
    <dgm:cxn modelId="{49F72CA4-E57B-5C44-87EF-E0FA4075E9B8}" type="presOf" srcId="{11449C84-F4C6-094F-BEAD-D7099B495BF8}" destId="{E56AB3B9-D88D-0745-BB50-587E9AE6CCEF}" srcOrd="0" destOrd="0" presId="urn:microsoft.com/office/officeart/2005/8/layout/cycle5"/>
    <dgm:cxn modelId="{D29473D3-B463-6C40-900A-4C8ADBA077D7}" type="presOf" srcId="{F16E2723-A523-0E4A-8E45-1508AA4EF4BC}" destId="{A4D34F84-2C86-BB4A-A32E-9C0C4C83951A}" srcOrd="0" destOrd="0" presId="urn:microsoft.com/office/officeart/2005/8/layout/cycle5"/>
    <dgm:cxn modelId="{5154A29C-922D-894A-9A1E-B31FF315F0D5}" srcId="{F85A449A-588C-134D-A6A1-CACBD8419474}" destId="{623A5A1F-E3CB-E940-856F-86A02F458E10}" srcOrd="2" destOrd="0" parTransId="{114C9758-BF64-3443-8954-FB1B1EF42378}" sibTransId="{8BB830DB-4747-E841-BD97-16F7C46CC95C}"/>
    <dgm:cxn modelId="{F729F6D8-2E35-BF49-BF5F-E31A7CFDE0B0}" type="presOf" srcId="{1469EF52-EC15-F444-8C9E-318C3D4C85F1}" destId="{F254339D-830E-5F40-A8F4-14735C591EC2}" srcOrd="0" destOrd="0" presId="urn:microsoft.com/office/officeart/2005/8/layout/cycle5"/>
    <dgm:cxn modelId="{F23CE06C-5E69-D940-81FD-663ACBEC1F0D}" type="presOf" srcId="{87D86C11-D29F-8E47-A8AA-46A3A2AADCD2}" destId="{F0B0E0CE-0CF8-DC4C-846C-ED9333FC3E07}" srcOrd="0" destOrd="0" presId="urn:microsoft.com/office/officeart/2005/8/layout/cycle5"/>
    <dgm:cxn modelId="{85D46A92-73C5-894C-8E98-FD77714266AC}" type="presOf" srcId="{A0923D95-B74F-F74C-A74B-29FCF4AEEED6}" destId="{0E7CBDF9-78A0-8B44-9F8B-BC5FB3FEF473}" srcOrd="0" destOrd="0" presId="urn:microsoft.com/office/officeart/2005/8/layout/cycle5"/>
    <dgm:cxn modelId="{20173CD6-B0D7-5E42-8E45-A0F9409F7C9A}" type="presOf" srcId="{6C720426-3D8E-5549-AE0A-EACD14CDE2D1}" destId="{711D1177-1F03-AC45-AC94-BAA36ADAD000}" srcOrd="0" destOrd="0" presId="urn:microsoft.com/office/officeart/2005/8/layout/cycle5"/>
    <dgm:cxn modelId="{1E73AACE-97EA-FA4F-BE6A-40B29DA994E8}" type="presOf" srcId="{F85A449A-588C-134D-A6A1-CACBD8419474}" destId="{34C3E442-F760-0F43-92FB-6C72A787C8DA}" srcOrd="0" destOrd="0" presId="urn:microsoft.com/office/officeart/2005/8/layout/cycle5"/>
    <dgm:cxn modelId="{2AE05106-0B4C-7747-8C69-498D02755F7C}" srcId="{F85A449A-588C-134D-A6A1-CACBD8419474}" destId="{6C720426-3D8E-5549-AE0A-EACD14CDE2D1}" srcOrd="6" destOrd="0" parTransId="{A0B5E447-2CA7-454C-8964-330C7F350925}" sibTransId="{87D86C11-D29F-8E47-A8AA-46A3A2AADCD2}"/>
    <dgm:cxn modelId="{3F13AAFB-D064-AE47-8DA8-2963F6705FEE}" type="presOf" srcId="{DA97EA5A-79CE-8341-B503-03160B764461}" destId="{FAA39173-9D76-F540-A4BB-EA2DDB35C6EE}" srcOrd="0" destOrd="0" presId="urn:microsoft.com/office/officeart/2005/8/layout/cycle5"/>
    <dgm:cxn modelId="{D7B3E402-81A7-3B44-89C5-531302E6A827}" srcId="{F85A449A-588C-134D-A6A1-CACBD8419474}" destId="{93D49450-A4AA-0245-A30A-59FDAB8F1AB6}" srcOrd="5" destOrd="0" parTransId="{D70D9FBD-6105-D14D-A14E-8AF741E8E449}" sibTransId="{B04C02EA-D017-4046-B0E0-944E23D366FC}"/>
    <dgm:cxn modelId="{96E32509-86CC-1240-95CA-B1C182AB269E}" type="presOf" srcId="{B04C02EA-D017-4046-B0E0-944E23D366FC}" destId="{5A448FAF-7922-8542-923A-60F953EB65A5}" srcOrd="0" destOrd="0" presId="urn:microsoft.com/office/officeart/2005/8/layout/cycle5"/>
    <dgm:cxn modelId="{A9E957F1-8D1C-9F4E-BBAD-67E942D665E0}" type="presOf" srcId="{BFF78944-3734-0046-B46C-22A39F86B433}" destId="{14A08FB5-0977-D440-9CE5-9CBA28D70FD3}" srcOrd="0" destOrd="0" presId="urn:microsoft.com/office/officeart/2005/8/layout/cycle5"/>
    <dgm:cxn modelId="{69A324E2-F4D1-634E-A74C-934E4445C717}" srcId="{F85A449A-588C-134D-A6A1-CACBD8419474}" destId="{1469EF52-EC15-F444-8C9E-318C3D4C85F1}" srcOrd="3" destOrd="0" parTransId="{C56FA1EA-FCE2-EC4B-9102-F60BB1D9DD03}" sibTransId="{CAEC673E-DFF1-E84A-BFFD-EFD810EBE61F}"/>
    <dgm:cxn modelId="{22226A4C-83A0-2D4C-8185-DCDD841ACE16}" type="presOf" srcId="{56D7EF09-9D33-3040-AEC4-739E2173D858}" destId="{160912F8-11C8-2048-8246-6FB8F29C1643}" srcOrd="0" destOrd="0" presId="urn:microsoft.com/office/officeart/2005/8/layout/cycle5"/>
    <dgm:cxn modelId="{22E405DF-8D75-B746-9294-E489A89A3B71}" srcId="{F85A449A-588C-134D-A6A1-CACBD8419474}" destId="{A0923D95-B74F-F74C-A74B-29FCF4AEEED6}" srcOrd="4" destOrd="0" parTransId="{8737FB60-7AF9-5D46-AF04-98DCBB2CF5BC}" sibTransId="{DA97EA5A-79CE-8341-B503-03160B764461}"/>
    <dgm:cxn modelId="{4B701AF8-33EB-474B-9463-BFB93D89BEC2}" type="presOf" srcId="{93D49450-A4AA-0245-A30A-59FDAB8F1AB6}" destId="{A62AD356-7353-D24F-9AD3-654B55BD9FBD}" srcOrd="0" destOrd="0" presId="urn:microsoft.com/office/officeart/2005/8/layout/cycle5"/>
    <dgm:cxn modelId="{619C3E43-AE0B-3044-86DB-9D36B56E2262}" type="presParOf" srcId="{34C3E442-F760-0F43-92FB-6C72A787C8DA}" destId="{8A4B6809-E639-B443-8453-36765FC7E74F}" srcOrd="0" destOrd="0" presId="urn:microsoft.com/office/officeart/2005/8/layout/cycle5"/>
    <dgm:cxn modelId="{66FD31A1-06BD-CE43-ADE5-2A63EC5CA1F4}" type="presParOf" srcId="{34C3E442-F760-0F43-92FB-6C72A787C8DA}" destId="{607DF252-9379-714E-BDC2-095CF6A10A28}" srcOrd="1" destOrd="0" presId="urn:microsoft.com/office/officeart/2005/8/layout/cycle5"/>
    <dgm:cxn modelId="{16B4BCB4-05F3-CF47-8F8E-CE23DFE8F9F1}" type="presParOf" srcId="{34C3E442-F760-0F43-92FB-6C72A787C8DA}" destId="{E56AB3B9-D88D-0745-BB50-587E9AE6CCEF}" srcOrd="2" destOrd="0" presId="urn:microsoft.com/office/officeart/2005/8/layout/cycle5"/>
    <dgm:cxn modelId="{73E12D7E-CF38-BF4B-9DE8-2BC2734B7168}" type="presParOf" srcId="{34C3E442-F760-0F43-92FB-6C72A787C8DA}" destId="{160912F8-11C8-2048-8246-6FB8F29C1643}" srcOrd="3" destOrd="0" presId="urn:microsoft.com/office/officeart/2005/8/layout/cycle5"/>
    <dgm:cxn modelId="{5FB1951F-7AFD-3D46-9887-468655F4ECC8}" type="presParOf" srcId="{34C3E442-F760-0F43-92FB-6C72A787C8DA}" destId="{8C8BBDF8-6F5F-A141-9EE7-1A42300FA6D3}" srcOrd="4" destOrd="0" presId="urn:microsoft.com/office/officeart/2005/8/layout/cycle5"/>
    <dgm:cxn modelId="{AAC10E54-BDE8-5445-9207-309C0F18864C}" type="presParOf" srcId="{34C3E442-F760-0F43-92FB-6C72A787C8DA}" destId="{03B8FD38-196D-9D40-BEC5-4075A419C1FA}" srcOrd="5" destOrd="0" presId="urn:microsoft.com/office/officeart/2005/8/layout/cycle5"/>
    <dgm:cxn modelId="{FCA9F559-C572-3F47-BB0F-3FADDE2E3F74}" type="presParOf" srcId="{34C3E442-F760-0F43-92FB-6C72A787C8DA}" destId="{28D5FC3A-BFAC-C547-8F4A-8403B2F419B5}" srcOrd="6" destOrd="0" presId="urn:microsoft.com/office/officeart/2005/8/layout/cycle5"/>
    <dgm:cxn modelId="{5A1DC65E-2E58-2647-BAF9-F96721231B30}" type="presParOf" srcId="{34C3E442-F760-0F43-92FB-6C72A787C8DA}" destId="{975E7043-95A8-4A45-B355-18458AD3162F}" srcOrd="7" destOrd="0" presId="urn:microsoft.com/office/officeart/2005/8/layout/cycle5"/>
    <dgm:cxn modelId="{F1BEE365-180C-B84C-8D2C-16CF07FDE5F9}" type="presParOf" srcId="{34C3E442-F760-0F43-92FB-6C72A787C8DA}" destId="{16D3DDAF-1368-444B-92DD-55FB0CF0F9A8}" srcOrd="8" destOrd="0" presId="urn:microsoft.com/office/officeart/2005/8/layout/cycle5"/>
    <dgm:cxn modelId="{7A2C7F87-B9EB-3742-A645-1C088D5872E0}" type="presParOf" srcId="{34C3E442-F760-0F43-92FB-6C72A787C8DA}" destId="{F254339D-830E-5F40-A8F4-14735C591EC2}" srcOrd="9" destOrd="0" presId="urn:microsoft.com/office/officeart/2005/8/layout/cycle5"/>
    <dgm:cxn modelId="{14A27D81-D884-D448-BB43-71A3E3315537}" type="presParOf" srcId="{34C3E442-F760-0F43-92FB-6C72A787C8DA}" destId="{76147C1F-3318-6844-A0A9-4053A3385D36}" srcOrd="10" destOrd="0" presId="urn:microsoft.com/office/officeart/2005/8/layout/cycle5"/>
    <dgm:cxn modelId="{94335405-B704-F041-81A0-9D569831EAED}" type="presParOf" srcId="{34C3E442-F760-0F43-92FB-6C72A787C8DA}" destId="{CA7D0CCB-2F4A-2147-99D7-6124EDEF7568}" srcOrd="11" destOrd="0" presId="urn:microsoft.com/office/officeart/2005/8/layout/cycle5"/>
    <dgm:cxn modelId="{3FEF8F4D-611C-E248-AFBA-7A074AD8CCF5}" type="presParOf" srcId="{34C3E442-F760-0F43-92FB-6C72A787C8DA}" destId="{0E7CBDF9-78A0-8B44-9F8B-BC5FB3FEF473}" srcOrd="12" destOrd="0" presId="urn:microsoft.com/office/officeart/2005/8/layout/cycle5"/>
    <dgm:cxn modelId="{31ED742C-7E76-9F4D-AB72-71AE39A2B5F0}" type="presParOf" srcId="{34C3E442-F760-0F43-92FB-6C72A787C8DA}" destId="{5423143A-1F2F-F140-9C32-E64786D584D8}" srcOrd="13" destOrd="0" presId="urn:microsoft.com/office/officeart/2005/8/layout/cycle5"/>
    <dgm:cxn modelId="{3CAE5119-6190-DB44-8F7D-65193B05F1CE}" type="presParOf" srcId="{34C3E442-F760-0F43-92FB-6C72A787C8DA}" destId="{FAA39173-9D76-F540-A4BB-EA2DDB35C6EE}" srcOrd="14" destOrd="0" presId="urn:microsoft.com/office/officeart/2005/8/layout/cycle5"/>
    <dgm:cxn modelId="{ED0223F1-0BE4-1B4C-BEFE-A4334A855AA2}" type="presParOf" srcId="{34C3E442-F760-0F43-92FB-6C72A787C8DA}" destId="{A62AD356-7353-D24F-9AD3-654B55BD9FBD}" srcOrd="15" destOrd="0" presId="urn:microsoft.com/office/officeart/2005/8/layout/cycle5"/>
    <dgm:cxn modelId="{8E2863E3-3ECA-6D4D-85E7-9768BDB2F2C7}" type="presParOf" srcId="{34C3E442-F760-0F43-92FB-6C72A787C8DA}" destId="{30FC2BD0-7107-9644-9C11-C53AED610649}" srcOrd="16" destOrd="0" presId="urn:microsoft.com/office/officeart/2005/8/layout/cycle5"/>
    <dgm:cxn modelId="{E6B4D5A0-752C-ED43-B82E-265F071C494E}" type="presParOf" srcId="{34C3E442-F760-0F43-92FB-6C72A787C8DA}" destId="{5A448FAF-7922-8542-923A-60F953EB65A5}" srcOrd="17" destOrd="0" presId="urn:microsoft.com/office/officeart/2005/8/layout/cycle5"/>
    <dgm:cxn modelId="{1EEEC1B2-0243-6D4F-A409-55E654FC9D0F}" type="presParOf" srcId="{34C3E442-F760-0F43-92FB-6C72A787C8DA}" destId="{711D1177-1F03-AC45-AC94-BAA36ADAD000}" srcOrd="18" destOrd="0" presId="urn:microsoft.com/office/officeart/2005/8/layout/cycle5"/>
    <dgm:cxn modelId="{E1A7515C-4336-1041-BE12-6F96921BA100}" type="presParOf" srcId="{34C3E442-F760-0F43-92FB-6C72A787C8DA}" destId="{F7160B19-EC40-7940-8CE4-5A67714C4E9C}" srcOrd="19" destOrd="0" presId="urn:microsoft.com/office/officeart/2005/8/layout/cycle5"/>
    <dgm:cxn modelId="{BD800867-3D08-0F49-B467-7B9D4DCD669F}" type="presParOf" srcId="{34C3E442-F760-0F43-92FB-6C72A787C8DA}" destId="{F0B0E0CE-0CF8-DC4C-846C-ED9333FC3E07}" srcOrd="20" destOrd="0" presId="urn:microsoft.com/office/officeart/2005/8/layout/cycle5"/>
    <dgm:cxn modelId="{C6B49B5C-538A-8749-9DA0-A56347C0FD69}" type="presParOf" srcId="{34C3E442-F760-0F43-92FB-6C72A787C8DA}" destId="{14A08FB5-0977-D440-9CE5-9CBA28D70FD3}" srcOrd="21" destOrd="0" presId="urn:microsoft.com/office/officeart/2005/8/layout/cycle5"/>
    <dgm:cxn modelId="{D0DF18DF-01CA-4B47-8933-56E2C554B666}" type="presParOf" srcId="{34C3E442-F760-0F43-92FB-6C72A787C8DA}" destId="{26E68126-F113-4342-8491-D13E076462DA}" srcOrd="22" destOrd="0" presId="urn:microsoft.com/office/officeart/2005/8/layout/cycle5"/>
    <dgm:cxn modelId="{164BCFFA-20E9-9340-A430-109287FA7879}" type="presParOf" srcId="{34C3E442-F760-0F43-92FB-6C72A787C8DA}" destId="{A4D34F84-2C86-BB4A-A32E-9C0C4C83951A}"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6809-E639-B443-8453-36765FC7E74F}">
      <dsp:nvSpPr>
        <dsp:cNvPr id="0" name=""/>
        <dsp:cNvSpPr/>
      </dsp:nvSpPr>
      <dsp:spPr>
        <a:xfrm>
          <a:off x="3436906" y="6100"/>
          <a:ext cx="2069568" cy="83887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60000"/>
                  <a:lumOff val="40000"/>
                </a:schemeClr>
              </a:solidFill>
            </a:rPr>
            <a:t>Define questions</a:t>
          </a:r>
          <a:endParaRPr lang="en-US" sz="2800" kern="1200" dirty="0">
            <a:solidFill>
              <a:schemeClr val="accent4">
                <a:lumMod val="60000"/>
                <a:lumOff val="40000"/>
              </a:schemeClr>
            </a:solidFill>
          </a:endParaRPr>
        </a:p>
      </dsp:txBody>
      <dsp:txXfrm>
        <a:off x="3477856" y="47050"/>
        <a:ext cx="1987668" cy="756974"/>
      </dsp:txXfrm>
    </dsp:sp>
    <dsp:sp modelId="{E56AB3B9-D88D-0745-BB50-587E9AE6CCEF}">
      <dsp:nvSpPr>
        <dsp:cNvPr id="0" name=""/>
        <dsp:cNvSpPr/>
      </dsp:nvSpPr>
      <dsp:spPr>
        <a:xfrm>
          <a:off x="1561361" y="425537"/>
          <a:ext cx="5820658" cy="5820658"/>
        </a:xfrm>
        <a:custGeom>
          <a:avLst/>
          <a:gdLst/>
          <a:ahLst/>
          <a:cxnLst/>
          <a:rect l="0" t="0" r="0" b="0"/>
          <a:pathLst>
            <a:path>
              <a:moveTo>
                <a:pt x="4047004" y="231152"/>
              </a:moveTo>
              <a:arcTo wR="2910329" hR="2910329" stAng="17579383" swAng="390162"/>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60912F8-11C8-2048-8246-6FB8F29C1643}">
      <dsp:nvSpPr>
        <dsp:cNvPr id="0" name=""/>
        <dsp:cNvSpPr/>
      </dsp:nvSpPr>
      <dsp:spPr>
        <a:xfrm>
          <a:off x="5300594" y="858515"/>
          <a:ext cx="2458019" cy="838874"/>
        </a:xfrm>
        <a:prstGeom prst="roundRect">
          <a:avLst/>
        </a:prstGeom>
        <a:solidFill>
          <a:schemeClr val="accent3">
            <a:hueOff val="350342"/>
            <a:satOff val="-11589"/>
            <a:lumOff val="-1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Collect/find data</a:t>
          </a:r>
          <a:endParaRPr lang="en-US" sz="2800" kern="1200" dirty="0">
            <a:solidFill>
              <a:schemeClr val="accent4">
                <a:lumMod val="75000"/>
              </a:schemeClr>
            </a:solidFill>
          </a:endParaRPr>
        </a:p>
      </dsp:txBody>
      <dsp:txXfrm>
        <a:off x="5341544" y="899465"/>
        <a:ext cx="2376119" cy="756974"/>
      </dsp:txXfrm>
    </dsp:sp>
    <dsp:sp modelId="{03B8FD38-196D-9D40-BEC5-4075A419C1FA}">
      <dsp:nvSpPr>
        <dsp:cNvPr id="0" name=""/>
        <dsp:cNvSpPr/>
      </dsp:nvSpPr>
      <dsp:spPr>
        <a:xfrm>
          <a:off x="1561361" y="425537"/>
          <a:ext cx="5820658" cy="5820658"/>
        </a:xfrm>
        <a:custGeom>
          <a:avLst/>
          <a:gdLst/>
          <a:ahLst/>
          <a:cxnLst/>
          <a:rect l="0" t="0" r="0" b="0"/>
          <a:pathLst>
            <a:path>
              <a:moveTo>
                <a:pt x="5453004" y="1494413"/>
              </a:moveTo>
              <a:arcTo wR="2910329" hR="2910329" stAng="19853297" swAng="940471"/>
            </a:path>
          </a:pathLst>
        </a:custGeom>
        <a:noFill/>
        <a:ln w="12700" cap="flat" cmpd="sng" algn="ctr">
          <a:solidFill>
            <a:schemeClr val="accent3">
              <a:hueOff val="350342"/>
              <a:satOff val="-11589"/>
              <a:lumOff val="-16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8D5FC3A-BFAC-C547-8F4A-8403B2F419B5}">
      <dsp:nvSpPr>
        <dsp:cNvPr id="0" name=""/>
        <dsp:cNvSpPr/>
      </dsp:nvSpPr>
      <dsp:spPr>
        <a:xfrm>
          <a:off x="6319274" y="2916429"/>
          <a:ext cx="2125489" cy="838874"/>
        </a:xfrm>
        <a:prstGeom prst="roundRect">
          <a:avLst/>
        </a:prstGeom>
        <a:solidFill>
          <a:schemeClr val="accent3">
            <a:hueOff val="700684"/>
            <a:satOff val="-23179"/>
            <a:lumOff val="-3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Store data</a:t>
          </a:r>
          <a:endParaRPr lang="en-US" sz="2800" kern="1200" dirty="0">
            <a:solidFill>
              <a:schemeClr val="accent4">
                <a:lumMod val="75000"/>
              </a:schemeClr>
            </a:solidFill>
          </a:endParaRPr>
        </a:p>
      </dsp:txBody>
      <dsp:txXfrm>
        <a:off x="6360224" y="2957379"/>
        <a:ext cx="2043589" cy="756974"/>
      </dsp:txXfrm>
    </dsp:sp>
    <dsp:sp modelId="{16D3DDAF-1368-444B-92DD-55FB0CF0F9A8}">
      <dsp:nvSpPr>
        <dsp:cNvPr id="0" name=""/>
        <dsp:cNvSpPr/>
      </dsp:nvSpPr>
      <dsp:spPr>
        <a:xfrm>
          <a:off x="1694897" y="-117962"/>
          <a:ext cx="5820658" cy="5820658"/>
        </a:xfrm>
        <a:custGeom>
          <a:avLst/>
          <a:gdLst/>
          <a:ahLst/>
          <a:cxnLst/>
          <a:rect l="0" t="0" r="0" b="0"/>
          <a:pathLst>
            <a:path>
              <a:moveTo>
                <a:pt x="5586269" y="4054601"/>
              </a:moveTo>
              <a:arcTo wR="2910329" hR="2910329" stAng="1389137" swAng="694956"/>
            </a:path>
          </a:pathLst>
        </a:custGeom>
        <a:noFill/>
        <a:ln w="12700" cap="flat" cmpd="sng" algn="ctr">
          <a:solidFill>
            <a:schemeClr val="accent3">
              <a:hueOff val="700684"/>
              <a:satOff val="-23179"/>
              <a:lumOff val="-33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254339D-830E-5F40-A8F4-14735C591EC2}">
      <dsp:nvSpPr>
        <dsp:cNvPr id="0" name=""/>
        <dsp:cNvSpPr/>
      </dsp:nvSpPr>
      <dsp:spPr>
        <a:xfrm>
          <a:off x="5406858" y="4606697"/>
          <a:ext cx="2401337" cy="838874"/>
        </a:xfrm>
        <a:prstGeom prst="roundRect">
          <a:avLst/>
        </a:prstGeom>
        <a:solidFill>
          <a:schemeClr val="accent3">
            <a:hueOff val="1051027"/>
            <a:satOff val="-34768"/>
            <a:lumOff val="-5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Extract data</a:t>
          </a:r>
          <a:endParaRPr lang="en-US" sz="2800" kern="1200">
            <a:solidFill>
              <a:schemeClr val="accent4">
                <a:lumMod val="75000"/>
              </a:schemeClr>
            </a:solidFill>
          </a:endParaRPr>
        </a:p>
      </dsp:txBody>
      <dsp:txXfrm>
        <a:off x="5447808" y="4647647"/>
        <a:ext cx="2319437" cy="756974"/>
      </dsp:txXfrm>
    </dsp:sp>
    <dsp:sp modelId="{CA7D0CCB-2F4A-2147-99D7-6124EDEF7568}">
      <dsp:nvSpPr>
        <dsp:cNvPr id="0" name=""/>
        <dsp:cNvSpPr/>
      </dsp:nvSpPr>
      <dsp:spPr>
        <a:xfrm>
          <a:off x="1044034" y="677295"/>
          <a:ext cx="5820658" cy="5820658"/>
        </a:xfrm>
        <a:custGeom>
          <a:avLst/>
          <a:gdLst/>
          <a:ahLst/>
          <a:cxnLst/>
          <a:rect l="0" t="0" r="0" b="0"/>
          <a:pathLst>
            <a:path>
              <a:moveTo>
                <a:pt x="5025009" y="4909864"/>
              </a:moveTo>
              <a:arcTo wR="2910329" hR="2910329" stAng="2603812" swAng="675373"/>
            </a:path>
          </a:pathLst>
        </a:custGeom>
        <a:noFill/>
        <a:ln w="12700" cap="flat" cmpd="sng" algn="ctr">
          <a:solidFill>
            <a:schemeClr val="accent3">
              <a:hueOff val="1051027"/>
              <a:satOff val="-34768"/>
              <a:lumOff val="-504"/>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E7CBDF9-78A0-8B44-9F8B-BC5FB3FEF473}">
      <dsp:nvSpPr>
        <dsp:cNvPr id="0" name=""/>
        <dsp:cNvSpPr/>
      </dsp:nvSpPr>
      <dsp:spPr>
        <a:xfrm>
          <a:off x="3463072" y="5826758"/>
          <a:ext cx="2017235" cy="838874"/>
        </a:xfrm>
        <a:prstGeom prst="roundRect">
          <a:avLst/>
        </a:prstGeom>
        <a:solidFill>
          <a:schemeClr val="accent3">
            <a:hueOff val="1401369"/>
            <a:satOff val="-46357"/>
            <a:lumOff val="-6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Pre-process data</a:t>
          </a:r>
          <a:endParaRPr lang="en-US" sz="2800" kern="1200">
            <a:solidFill>
              <a:schemeClr val="accent4">
                <a:lumMod val="75000"/>
              </a:schemeClr>
            </a:solidFill>
          </a:endParaRPr>
        </a:p>
      </dsp:txBody>
      <dsp:txXfrm>
        <a:off x="3504022" y="5867708"/>
        <a:ext cx="1935335" cy="756974"/>
      </dsp:txXfrm>
    </dsp:sp>
    <dsp:sp modelId="{FAA39173-9D76-F540-A4BB-EA2DDB35C6EE}">
      <dsp:nvSpPr>
        <dsp:cNvPr id="0" name=""/>
        <dsp:cNvSpPr/>
      </dsp:nvSpPr>
      <dsp:spPr>
        <a:xfrm>
          <a:off x="1961716" y="608972"/>
          <a:ext cx="5820658" cy="5820658"/>
        </a:xfrm>
        <a:custGeom>
          <a:avLst/>
          <a:gdLst/>
          <a:ahLst/>
          <a:cxnLst/>
          <a:rect l="0" t="0" r="0" b="0"/>
          <a:pathLst>
            <a:path>
              <a:moveTo>
                <a:pt x="1346381" y="5364729"/>
              </a:moveTo>
              <a:arcTo wR="2910329" hR="2910329" stAng="7350321" swAng="643299"/>
            </a:path>
          </a:pathLst>
        </a:custGeom>
        <a:noFill/>
        <a:ln w="12700" cap="flat" cmpd="sng" algn="ctr">
          <a:solidFill>
            <a:schemeClr val="accent3">
              <a:hueOff val="1401369"/>
              <a:satOff val="-46357"/>
              <a:lumOff val="-672"/>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62AD356-7353-D24F-9AD3-654B55BD9FBD}">
      <dsp:nvSpPr>
        <dsp:cNvPr id="0" name=""/>
        <dsp:cNvSpPr/>
      </dsp:nvSpPr>
      <dsp:spPr>
        <a:xfrm>
          <a:off x="1257312" y="4673536"/>
          <a:ext cx="2134742" cy="838874"/>
        </a:xfrm>
        <a:prstGeom prst="roundRect">
          <a:avLst/>
        </a:prstGeom>
        <a:solidFill>
          <a:schemeClr val="accent3">
            <a:hueOff val="1751711"/>
            <a:satOff val="-57946"/>
            <a:lumOff val="-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Analyze data</a:t>
          </a:r>
          <a:endParaRPr lang="en-US" sz="2800" kern="1200" dirty="0">
            <a:solidFill>
              <a:schemeClr val="accent4">
                <a:lumMod val="75000"/>
              </a:schemeClr>
            </a:solidFill>
          </a:endParaRPr>
        </a:p>
      </dsp:txBody>
      <dsp:txXfrm>
        <a:off x="1298262" y="4714486"/>
        <a:ext cx="2052842" cy="756974"/>
      </dsp:txXfrm>
    </dsp:sp>
    <dsp:sp modelId="{5A448FAF-7922-8542-923A-60F953EB65A5}">
      <dsp:nvSpPr>
        <dsp:cNvPr id="0" name=""/>
        <dsp:cNvSpPr/>
      </dsp:nvSpPr>
      <dsp:spPr>
        <a:xfrm>
          <a:off x="1479549" y="44684"/>
          <a:ext cx="5820658" cy="5820658"/>
        </a:xfrm>
        <a:custGeom>
          <a:avLst/>
          <a:gdLst/>
          <a:ahLst/>
          <a:cxnLst/>
          <a:rect l="0" t="0" r="0" b="0"/>
          <a:pathLst>
            <a:path>
              <a:moveTo>
                <a:pt x="446726" y="4459741"/>
              </a:moveTo>
              <a:arcTo wR="2910329" hR="2910329" stAng="8870000" swAng="730830"/>
            </a:path>
          </a:pathLst>
        </a:custGeom>
        <a:noFill/>
        <a:ln w="12700" cap="flat" cmpd="sng" algn="ctr">
          <a:solidFill>
            <a:schemeClr val="accent3">
              <a:hueOff val="1751711"/>
              <a:satOff val="-57946"/>
              <a:lumOff val="-84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11D1177-1F03-AC45-AC94-BAA36ADAD000}">
      <dsp:nvSpPr>
        <dsp:cNvPr id="0" name=""/>
        <dsp:cNvSpPr/>
      </dsp:nvSpPr>
      <dsp:spPr>
        <a:xfrm>
          <a:off x="499739" y="2916429"/>
          <a:ext cx="2123243" cy="838874"/>
        </a:xfrm>
        <a:prstGeom prst="roundRect">
          <a:avLst/>
        </a:prstGeom>
        <a:solidFill>
          <a:schemeClr val="accent3">
            <a:hueOff val="2102053"/>
            <a:satOff val="-69536"/>
            <a:lumOff val="-10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Present results</a:t>
          </a:r>
          <a:endParaRPr lang="en-US" sz="2800" kern="1200" dirty="0">
            <a:solidFill>
              <a:schemeClr val="accent4">
                <a:lumMod val="75000"/>
              </a:schemeClr>
            </a:solidFill>
          </a:endParaRPr>
        </a:p>
      </dsp:txBody>
      <dsp:txXfrm>
        <a:off x="540689" y="2957379"/>
        <a:ext cx="2041343" cy="756974"/>
      </dsp:txXfrm>
    </dsp:sp>
    <dsp:sp modelId="{F0B0E0CE-0CF8-DC4C-846C-ED9333FC3E07}">
      <dsp:nvSpPr>
        <dsp:cNvPr id="0" name=""/>
        <dsp:cNvSpPr/>
      </dsp:nvSpPr>
      <dsp:spPr>
        <a:xfrm>
          <a:off x="1561361" y="425537"/>
          <a:ext cx="5820658" cy="5820658"/>
        </a:xfrm>
        <a:custGeom>
          <a:avLst/>
          <a:gdLst/>
          <a:ahLst/>
          <a:cxnLst/>
          <a:rect l="0" t="0" r="0" b="0"/>
          <a:pathLst>
            <a:path>
              <a:moveTo>
                <a:pt x="79669" y="2234027"/>
              </a:moveTo>
              <a:arcTo wR="2910329" hR="2910329" stAng="11606233" swAng="940471"/>
            </a:path>
          </a:pathLst>
        </a:custGeom>
        <a:noFill/>
        <a:ln w="12700" cap="flat" cmpd="sng" algn="ctr">
          <a:solidFill>
            <a:schemeClr val="accent3">
              <a:hueOff val="2102053"/>
              <a:satOff val="-69536"/>
              <a:lumOff val="-100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A08FB5-0977-D440-9CE5-9CBA28D70FD3}">
      <dsp:nvSpPr>
        <dsp:cNvPr id="0" name=""/>
        <dsp:cNvSpPr/>
      </dsp:nvSpPr>
      <dsp:spPr>
        <a:xfrm>
          <a:off x="1205410" y="858515"/>
          <a:ext cx="2416733" cy="838874"/>
        </a:xfrm>
        <a:prstGeom prst="roundRect">
          <a:avLst/>
        </a:prstGeom>
        <a:solidFill>
          <a:schemeClr val="accent3">
            <a:hueOff val="2452395"/>
            <a:satOff val="-81125"/>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Publish data</a:t>
          </a:r>
          <a:endParaRPr lang="en-US" sz="2800" kern="1200">
            <a:solidFill>
              <a:schemeClr val="accent4">
                <a:lumMod val="75000"/>
              </a:schemeClr>
            </a:solidFill>
          </a:endParaRPr>
        </a:p>
      </dsp:txBody>
      <dsp:txXfrm>
        <a:off x="1246360" y="899465"/>
        <a:ext cx="2334833" cy="756974"/>
      </dsp:txXfrm>
    </dsp:sp>
    <dsp:sp modelId="{A4D34F84-2C86-BB4A-A32E-9C0C4C83951A}">
      <dsp:nvSpPr>
        <dsp:cNvPr id="0" name=""/>
        <dsp:cNvSpPr/>
      </dsp:nvSpPr>
      <dsp:spPr>
        <a:xfrm>
          <a:off x="1561361" y="425537"/>
          <a:ext cx="5820658" cy="5820658"/>
        </a:xfrm>
        <a:custGeom>
          <a:avLst/>
          <a:gdLst/>
          <a:ahLst/>
          <a:cxnLst/>
          <a:rect l="0" t="0" r="0" b="0"/>
          <a:pathLst>
            <a:path>
              <a:moveTo>
                <a:pt x="1477549" y="377117"/>
              </a:moveTo>
              <a:arcTo wR="2910329" hR="2910329" stAng="14430455" swAng="390162"/>
            </a:path>
          </a:pathLst>
        </a:custGeom>
        <a:noFill/>
        <a:ln w="12700" cap="flat" cmpd="sng" algn="ctr">
          <a:solidFill>
            <a:schemeClr val="accent3">
              <a:hueOff val="2452395"/>
              <a:satOff val="-81125"/>
              <a:lumOff val="-117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6809-E639-B443-8453-36765FC7E74F}">
      <dsp:nvSpPr>
        <dsp:cNvPr id="0" name=""/>
        <dsp:cNvSpPr/>
      </dsp:nvSpPr>
      <dsp:spPr>
        <a:xfrm>
          <a:off x="3436906" y="6100"/>
          <a:ext cx="2069568" cy="83887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60000"/>
                  <a:lumOff val="40000"/>
                </a:schemeClr>
              </a:solidFill>
            </a:rPr>
            <a:t>Define questions</a:t>
          </a:r>
          <a:endParaRPr lang="en-US" sz="2800" kern="1200" dirty="0">
            <a:solidFill>
              <a:schemeClr val="accent4">
                <a:lumMod val="60000"/>
                <a:lumOff val="40000"/>
              </a:schemeClr>
            </a:solidFill>
          </a:endParaRPr>
        </a:p>
      </dsp:txBody>
      <dsp:txXfrm>
        <a:off x="3477856" y="47050"/>
        <a:ext cx="1987668" cy="756974"/>
      </dsp:txXfrm>
    </dsp:sp>
    <dsp:sp modelId="{E56AB3B9-D88D-0745-BB50-587E9AE6CCEF}">
      <dsp:nvSpPr>
        <dsp:cNvPr id="0" name=""/>
        <dsp:cNvSpPr/>
      </dsp:nvSpPr>
      <dsp:spPr>
        <a:xfrm>
          <a:off x="1561361" y="425537"/>
          <a:ext cx="5820658" cy="5820658"/>
        </a:xfrm>
        <a:custGeom>
          <a:avLst/>
          <a:gdLst/>
          <a:ahLst/>
          <a:cxnLst/>
          <a:rect l="0" t="0" r="0" b="0"/>
          <a:pathLst>
            <a:path>
              <a:moveTo>
                <a:pt x="4047004" y="231152"/>
              </a:moveTo>
              <a:arcTo wR="2910329" hR="2910329" stAng="17579383" swAng="390162"/>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60912F8-11C8-2048-8246-6FB8F29C1643}">
      <dsp:nvSpPr>
        <dsp:cNvPr id="0" name=""/>
        <dsp:cNvSpPr/>
      </dsp:nvSpPr>
      <dsp:spPr>
        <a:xfrm>
          <a:off x="5300594" y="858515"/>
          <a:ext cx="2458019" cy="838874"/>
        </a:xfrm>
        <a:prstGeom prst="roundRect">
          <a:avLst/>
        </a:prstGeom>
        <a:solidFill>
          <a:schemeClr val="accent3">
            <a:hueOff val="350342"/>
            <a:satOff val="-11589"/>
            <a:lumOff val="-1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Collect/find data</a:t>
          </a:r>
          <a:endParaRPr lang="en-US" sz="2800" kern="1200" dirty="0">
            <a:solidFill>
              <a:schemeClr val="accent4">
                <a:lumMod val="75000"/>
              </a:schemeClr>
            </a:solidFill>
          </a:endParaRPr>
        </a:p>
      </dsp:txBody>
      <dsp:txXfrm>
        <a:off x="5341544" y="899465"/>
        <a:ext cx="2376119" cy="756974"/>
      </dsp:txXfrm>
    </dsp:sp>
    <dsp:sp modelId="{03B8FD38-196D-9D40-BEC5-4075A419C1FA}">
      <dsp:nvSpPr>
        <dsp:cNvPr id="0" name=""/>
        <dsp:cNvSpPr/>
      </dsp:nvSpPr>
      <dsp:spPr>
        <a:xfrm>
          <a:off x="1561361" y="425537"/>
          <a:ext cx="5820658" cy="5820658"/>
        </a:xfrm>
        <a:custGeom>
          <a:avLst/>
          <a:gdLst/>
          <a:ahLst/>
          <a:cxnLst/>
          <a:rect l="0" t="0" r="0" b="0"/>
          <a:pathLst>
            <a:path>
              <a:moveTo>
                <a:pt x="5453004" y="1494413"/>
              </a:moveTo>
              <a:arcTo wR="2910329" hR="2910329" stAng="19853297" swAng="940471"/>
            </a:path>
          </a:pathLst>
        </a:custGeom>
        <a:noFill/>
        <a:ln w="12700" cap="flat" cmpd="sng" algn="ctr">
          <a:solidFill>
            <a:schemeClr val="accent3">
              <a:hueOff val="350342"/>
              <a:satOff val="-11589"/>
              <a:lumOff val="-16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8D5FC3A-BFAC-C547-8F4A-8403B2F419B5}">
      <dsp:nvSpPr>
        <dsp:cNvPr id="0" name=""/>
        <dsp:cNvSpPr/>
      </dsp:nvSpPr>
      <dsp:spPr>
        <a:xfrm>
          <a:off x="6319274" y="2916429"/>
          <a:ext cx="2125489" cy="838874"/>
        </a:xfrm>
        <a:prstGeom prst="roundRect">
          <a:avLst/>
        </a:prstGeom>
        <a:solidFill>
          <a:schemeClr val="accent3">
            <a:hueOff val="700684"/>
            <a:satOff val="-23179"/>
            <a:lumOff val="-3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Store data</a:t>
          </a:r>
          <a:endParaRPr lang="en-US" sz="2800" kern="1200" dirty="0">
            <a:solidFill>
              <a:schemeClr val="accent4">
                <a:lumMod val="75000"/>
              </a:schemeClr>
            </a:solidFill>
          </a:endParaRPr>
        </a:p>
      </dsp:txBody>
      <dsp:txXfrm>
        <a:off x="6360224" y="2957379"/>
        <a:ext cx="2043589" cy="756974"/>
      </dsp:txXfrm>
    </dsp:sp>
    <dsp:sp modelId="{16D3DDAF-1368-444B-92DD-55FB0CF0F9A8}">
      <dsp:nvSpPr>
        <dsp:cNvPr id="0" name=""/>
        <dsp:cNvSpPr/>
      </dsp:nvSpPr>
      <dsp:spPr>
        <a:xfrm>
          <a:off x="1694897" y="-117962"/>
          <a:ext cx="5820658" cy="5820658"/>
        </a:xfrm>
        <a:custGeom>
          <a:avLst/>
          <a:gdLst/>
          <a:ahLst/>
          <a:cxnLst/>
          <a:rect l="0" t="0" r="0" b="0"/>
          <a:pathLst>
            <a:path>
              <a:moveTo>
                <a:pt x="5586269" y="4054601"/>
              </a:moveTo>
              <a:arcTo wR="2910329" hR="2910329" stAng="1389137" swAng="694956"/>
            </a:path>
          </a:pathLst>
        </a:custGeom>
        <a:noFill/>
        <a:ln w="12700" cap="flat" cmpd="sng" algn="ctr">
          <a:solidFill>
            <a:schemeClr val="accent3">
              <a:hueOff val="700684"/>
              <a:satOff val="-23179"/>
              <a:lumOff val="-33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254339D-830E-5F40-A8F4-14735C591EC2}">
      <dsp:nvSpPr>
        <dsp:cNvPr id="0" name=""/>
        <dsp:cNvSpPr/>
      </dsp:nvSpPr>
      <dsp:spPr>
        <a:xfrm>
          <a:off x="5406858" y="4606697"/>
          <a:ext cx="2401337" cy="838874"/>
        </a:xfrm>
        <a:prstGeom prst="roundRect">
          <a:avLst/>
        </a:prstGeom>
        <a:solidFill>
          <a:schemeClr val="accent3">
            <a:hueOff val="1051027"/>
            <a:satOff val="-34768"/>
            <a:lumOff val="-5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Extract data</a:t>
          </a:r>
          <a:endParaRPr lang="en-US" sz="2800" kern="1200">
            <a:solidFill>
              <a:schemeClr val="accent4">
                <a:lumMod val="75000"/>
              </a:schemeClr>
            </a:solidFill>
          </a:endParaRPr>
        </a:p>
      </dsp:txBody>
      <dsp:txXfrm>
        <a:off x="5447808" y="4647647"/>
        <a:ext cx="2319437" cy="756974"/>
      </dsp:txXfrm>
    </dsp:sp>
    <dsp:sp modelId="{CA7D0CCB-2F4A-2147-99D7-6124EDEF7568}">
      <dsp:nvSpPr>
        <dsp:cNvPr id="0" name=""/>
        <dsp:cNvSpPr/>
      </dsp:nvSpPr>
      <dsp:spPr>
        <a:xfrm>
          <a:off x="1044034" y="677295"/>
          <a:ext cx="5820658" cy="5820658"/>
        </a:xfrm>
        <a:custGeom>
          <a:avLst/>
          <a:gdLst/>
          <a:ahLst/>
          <a:cxnLst/>
          <a:rect l="0" t="0" r="0" b="0"/>
          <a:pathLst>
            <a:path>
              <a:moveTo>
                <a:pt x="5025009" y="4909864"/>
              </a:moveTo>
              <a:arcTo wR="2910329" hR="2910329" stAng="2603812" swAng="675373"/>
            </a:path>
          </a:pathLst>
        </a:custGeom>
        <a:noFill/>
        <a:ln w="12700" cap="flat" cmpd="sng" algn="ctr">
          <a:solidFill>
            <a:schemeClr val="accent3">
              <a:hueOff val="1051027"/>
              <a:satOff val="-34768"/>
              <a:lumOff val="-504"/>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E7CBDF9-78A0-8B44-9F8B-BC5FB3FEF473}">
      <dsp:nvSpPr>
        <dsp:cNvPr id="0" name=""/>
        <dsp:cNvSpPr/>
      </dsp:nvSpPr>
      <dsp:spPr>
        <a:xfrm>
          <a:off x="3463072" y="5826758"/>
          <a:ext cx="2017235" cy="838874"/>
        </a:xfrm>
        <a:prstGeom prst="roundRect">
          <a:avLst/>
        </a:prstGeom>
        <a:solidFill>
          <a:schemeClr val="accent3">
            <a:hueOff val="1401369"/>
            <a:satOff val="-46357"/>
            <a:lumOff val="-6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Pre-process data</a:t>
          </a:r>
          <a:endParaRPr lang="en-US" sz="2800" kern="1200">
            <a:solidFill>
              <a:schemeClr val="accent4">
                <a:lumMod val="75000"/>
              </a:schemeClr>
            </a:solidFill>
          </a:endParaRPr>
        </a:p>
      </dsp:txBody>
      <dsp:txXfrm>
        <a:off x="3504022" y="5867708"/>
        <a:ext cx="1935335" cy="756974"/>
      </dsp:txXfrm>
    </dsp:sp>
    <dsp:sp modelId="{FAA39173-9D76-F540-A4BB-EA2DDB35C6EE}">
      <dsp:nvSpPr>
        <dsp:cNvPr id="0" name=""/>
        <dsp:cNvSpPr/>
      </dsp:nvSpPr>
      <dsp:spPr>
        <a:xfrm>
          <a:off x="1961716" y="608972"/>
          <a:ext cx="5820658" cy="5820658"/>
        </a:xfrm>
        <a:custGeom>
          <a:avLst/>
          <a:gdLst/>
          <a:ahLst/>
          <a:cxnLst/>
          <a:rect l="0" t="0" r="0" b="0"/>
          <a:pathLst>
            <a:path>
              <a:moveTo>
                <a:pt x="1346381" y="5364729"/>
              </a:moveTo>
              <a:arcTo wR="2910329" hR="2910329" stAng="7350321" swAng="643299"/>
            </a:path>
          </a:pathLst>
        </a:custGeom>
        <a:noFill/>
        <a:ln w="12700" cap="flat" cmpd="sng" algn="ctr">
          <a:solidFill>
            <a:schemeClr val="accent3">
              <a:hueOff val="1401369"/>
              <a:satOff val="-46357"/>
              <a:lumOff val="-672"/>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62AD356-7353-D24F-9AD3-654B55BD9FBD}">
      <dsp:nvSpPr>
        <dsp:cNvPr id="0" name=""/>
        <dsp:cNvSpPr/>
      </dsp:nvSpPr>
      <dsp:spPr>
        <a:xfrm>
          <a:off x="1257312" y="4673536"/>
          <a:ext cx="2134742" cy="838874"/>
        </a:xfrm>
        <a:prstGeom prst="roundRect">
          <a:avLst/>
        </a:prstGeom>
        <a:solidFill>
          <a:schemeClr val="accent3">
            <a:hueOff val="1751711"/>
            <a:satOff val="-57946"/>
            <a:lumOff val="-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Analyze data</a:t>
          </a:r>
          <a:endParaRPr lang="en-US" sz="2800" kern="1200" dirty="0">
            <a:solidFill>
              <a:schemeClr val="accent4">
                <a:lumMod val="75000"/>
              </a:schemeClr>
            </a:solidFill>
          </a:endParaRPr>
        </a:p>
      </dsp:txBody>
      <dsp:txXfrm>
        <a:off x="1298262" y="4714486"/>
        <a:ext cx="2052842" cy="756974"/>
      </dsp:txXfrm>
    </dsp:sp>
    <dsp:sp modelId="{5A448FAF-7922-8542-923A-60F953EB65A5}">
      <dsp:nvSpPr>
        <dsp:cNvPr id="0" name=""/>
        <dsp:cNvSpPr/>
      </dsp:nvSpPr>
      <dsp:spPr>
        <a:xfrm>
          <a:off x="1479549" y="44684"/>
          <a:ext cx="5820658" cy="5820658"/>
        </a:xfrm>
        <a:custGeom>
          <a:avLst/>
          <a:gdLst/>
          <a:ahLst/>
          <a:cxnLst/>
          <a:rect l="0" t="0" r="0" b="0"/>
          <a:pathLst>
            <a:path>
              <a:moveTo>
                <a:pt x="446726" y="4459741"/>
              </a:moveTo>
              <a:arcTo wR="2910329" hR="2910329" stAng="8870000" swAng="730830"/>
            </a:path>
          </a:pathLst>
        </a:custGeom>
        <a:noFill/>
        <a:ln w="12700" cap="flat" cmpd="sng" algn="ctr">
          <a:solidFill>
            <a:schemeClr val="accent3">
              <a:hueOff val="1751711"/>
              <a:satOff val="-57946"/>
              <a:lumOff val="-84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11D1177-1F03-AC45-AC94-BAA36ADAD000}">
      <dsp:nvSpPr>
        <dsp:cNvPr id="0" name=""/>
        <dsp:cNvSpPr/>
      </dsp:nvSpPr>
      <dsp:spPr>
        <a:xfrm>
          <a:off x="499739" y="2916429"/>
          <a:ext cx="2123243" cy="838874"/>
        </a:xfrm>
        <a:prstGeom prst="roundRect">
          <a:avLst/>
        </a:prstGeom>
        <a:solidFill>
          <a:schemeClr val="accent3">
            <a:hueOff val="2102053"/>
            <a:satOff val="-69536"/>
            <a:lumOff val="-10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Present results</a:t>
          </a:r>
          <a:endParaRPr lang="en-US" sz="2800" kern="1200" dirty="0">
            <a:solidFill>
              <a:schemeClr val="accent4">
                <a:lumMod val="75000"/>
              </a:schemeClr>
            </a:solidFill>
          </a:endParaRPr>
        </a:p>
      </dsp:txBody>
      <dsp:txXfrm>
        <a:off x="540689" y="2957379"/>
        <a:ext cx="2041343" cy="756974"/>
      </dsp:txXfrm>
    </dsp:sp>
    <dsp:sp modelId="{F0B0E0CE-0CF8-DC4C-846C-ED9333FC3E07}">
      <dsp:nvSpPr>
        <dsp:cNvPr id="0" name=""/>
        <dsp:cNvSpPr/>
      </dsp:nvSpPr>
      <dsp:spPr>
        <a:xfrm>
          <a:off x="1561361" y="425537"/>
          <a:ext cx="5820658" cy="5820658"/>
        </a:xfrm>
        <a:custGeom>
          <a:avLst/>
          <a:gdLst/>
          <a:ahLst/>
          <a:cxnLst/>
          <a:rect l="0" t="0" r="0" b="0"/>
          <a:pathLst>
            <a:path>
              <a:moveTo>
                <a:pt x="79669" y="2234027"/>
              </a:moveTo>
              <a:arcTo wR="2910329" hR="2910329" stAng="11606233" swAng="940471"/>
            </a:path>
          </a:pathLst>
        </a:custGeom>
        <a:noFill/>
        <a:ln w="12700" cap="flat" cmpd="sng" algn="ctr">
          <a:solidFill>
            <a:schemeClr val="accent3">
              <a:hueOff val="2102053"/>
              <a:satOff val="-69536"/>
              <a:lumOff val="-100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A08FB5-0977-D440-9CE5-9CBA28D70FD3}">
      <dsp:nvSpPr>
        <dsp:cNvPr id="0" name=""/>
        <dsp:cNvSpPr/>
      </dsp:nvSpPr>
      <dsp:spPr>
        <a:xfrm>
          <a:off x="1205410" y="858515"/>
          <a:ext cx="2416733" cy="838874"/>
        </a:xfrm>
        <a:prstGeom prst="roundRect">
          <a:avLst/>
        </a:prstGeom>
        <a:solidFill>
          <a:schemeClr val="accent3">
            <a:hueOff val="2452395"/>
            <a:satOff val="-81125"/>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Publish data</a:t>
          </a:r>
          <a:endParaRPr lang="en-US" sz="2800" kern="1200">
            <a:solidFill>
              <a:schemeClr val="accent4">
                <a:lumMod val="75000"/>
              </a:schemeClr>
            </a:solidFill>
          </a:endParaRPr>
        </a:p>
      </dsp:txBody>
      <dsp:txXfrm>
        <a:off x="1246360" y="899465"/>
        <a:ext cx="2334833" cy="756974"/>
      </dsp:txXfrm>
    </dsp:sp>
    <dsp:sp modelId="{A4D34F84-2C86-BB4A-A32E-9C0C4C83951A}">
      <dsp:nvSpPr>
        <dsp:cNvPr id="0" name=""/>
        <dsp:cNvSpPr/>
      </dsp:nvSpPr>
      <dsp:spPr>
        <a:xfrm>
          <a:off x="1561361" y="425537"/>
          <a:ext cx="5820658" cy="5820658"/>
        </a:xfrm>
        <a:custGeom>
          <a:avLst/>
          <a:gdLst/>
          <a:ahLst/>
          <a:cxnLst/>
          <a:rect l="0" t="0" r="0" b="0"/>
          <a:pathLst>
            <a:path>
              <a:moveTo>
                <a:pt x="1477549" y="377117"/>
              </a:moveTo>
              <a:arcTo wR="2910329" hR="2910329" stAng="14430455" swAng="390162"/>
            </a:path>
          </a:pathLst>
        </a:custGeom>
        <a:noFill/>
        <a:ln w="12700" cap="flat" cmpd="sng" algn="ctr">
          <a:solidFill>
            <a:schemeClr val="accent3">
              <a:hueOff val="2452395"/>
              <a:satOff val="-81125"/>
              <a:lumOff val="-117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6809-E639-B443-8453-36765FC7E74F}">
      <dsp:nvSpPr>
        <dsp:cNvPr id="0" name=""/>
        <dsp:cNvSpPr/>
      </dsp:nvSpPr>
      <dsp:spPr>
        <a:xfrm>
          <a:off x="3436906" y="6100"/>
          <a:ext cx="2069568" cy="83887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60000"/>
                  <a:lumOff val="40000"/>
                </a:schemeClr>
              </a:solidFill>
            </a:rPr>
            <a:t>Define questions</a:t>
          </a:r>
          <a:endParaRPr lang="en-US" sz="2800" kern="1200" dirty="0">
            <a:solidFill>
              <a:schemeClr val="accent4">
                <a:lumMod val="60000"/>
                <a:lumOff val="40000"/>
              </a:schemeClr>
            </a:solidFill>
          </a:endParaRPr>
        </a:p>
      </dsp:txBody>
      <dsp:txXfrm>
        <a:off x="3477856" y="47050"/>
        <a:ext cx="1987668" cy="756974"/>
      </dsp:txXfrm>
    </dsp:sp>
    <dsp:sp modelId="{E56AB3B9-D88D-0745-BB50-587E9AE6CCEF}">
      <dsp:nvSpPr>
        <dsp:cNvPr id="0" name=""/>
        <dsp:cNvSpPr/>
      </dsp:nvSpPr>
      <dsp:spPr>
        <a:xfrm>
          <a:off x="1561361" y="425537"/>
          <a:ext cx="5820658" cy="5820658"/>
        </a:xfrm>
        <a:custGeom>
          <a:avLst/>
          <a:gdLst/>
          <a:ahLst/>
          <a:cxnLst/>
          <a:rect l="0" t="0" r="0" b="0"/>
          <a:pathLst>
            <a:path>
              <a:moveTo>
                <a:pt x="4047004" y="231152"/>
              </a:moveTo>
              <a:arcTo wR="2910329" hR="2910329" stAng="17579383" swAng="390162"/>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60912F8-11C8-2048-8246-6FB8F29C1643}">
      <dsp:nvSpPr>
        <dsp:cNvPr id="0" name=""/>
        <dsp:cNvSpPr/>
      </dsp:nvSpPr>
      <dsp:spPr>
        <a:xfrm>
          <a:off x="5300594" y="858515"/>
          <a:ext cx="2458019" cy="838874"/>
        </a:xfrm>
        <a:prstGeom prst="roundRect">
          <a:avLst/>
        </a:prstGeom>
        <a:solidFill>
          <a:schemeClr val="accent3">
            <a:hueOff val="350342"/>
            <a:satOff val="-11589"/>
            <a:lumOff val="-1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Collect/find data</a:t>
          </a:r>
          <a:endParaRPr lang="en-US" sz="2800" kern="1200" dirty="0">
            <a:solidFill>
              <a:schemeClr val="accent4">
                <a:lumMod val="75000"/>
              </a:schemeClr>
            </a:solidFill>
          </a:endParaRPr>
        </a:p>
      </dsp:txBody>
      <dsp:txXfrm>
        <a:off x="5341544" y="899465"/>
        <a:ext cx="2376119" cy="756974"/>
      </dsp:txXfrm>
    </dsp:sp>
    <dsp:sp modelId="{03B8FD38-196D-9D40-BEC5-4075A419C1FA}">
      <dsp:nvSpPr>
        <dsp:cNvPr id="0" name=""/>
        <dsp:cNvSpPr/>
      </dsp:nvSpPr>
      <dsp:spPr>
        <a:xfrm>
          <a:off x="1561361" y="425537"/>
          <a:ext cx="5820658" cy="5820658"/>
        </a:xfrm>
        <a:custGeom>
          <a:avLst/>
          <a:gdLst/>
          <a:ahLst/>
          <a:cxnLst/>
          <a:rect l="0" t="0" r="0" b="0"/>
          <a:pathLst>
            <a:path>
              <a:moveTo>
                <a:pt x="5453004" y="1494413"/>
              </a:moveTo>
              <a:arcTo wR="2910329" hR="2910329" stAng="19853297" swAng="940471"/>
            </a:path>
          </a:pathLst>
        </a:custGeom>
        <a:noFill/>
        <a:ln w="12700" cap="flat" cmpd="sng" algn="ctr">
          <a:solidFill>
            <a:schemeClr val="accent3">
              <a:hueOff val="350342"/>
              <a:satOff val="-11589"/>
              <a:lumOff val="-16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8D5FC3A-BFAC-C547-8F4A-8403B2F419B5}">
      <dsp:nvSpPr>
        <dsp:cNvPr id="0" name=""/>
        <dsp:cNvSpPr/>
      </dsp:nvSpPr>
      <dsp:spPr>
        <a:xfrm>
          <a:off x="6319274" y="2916429"/>
          <a:ext cx="2125489" cy="838874"/>
        </a:xfrm>
        <a:prstGeom prst="roundRect">
          <a:avLst/>
        </a:prstGeom>
        <a:solidFill>
          <a:schemeClr val="accent3">
            <a:hueOff val="700684"/>
            <a:satOff val="-23179"/>
            <a:lumOff val="-3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Store data</a:t>
          </a:r>
          <a:endParaRPr lang="en-US" sz="2800" kern="1200" dirty="0">
            <a:solidFill>
              <a:schemeClr val="accent4">
                <a:lumMod val="75000"/>
              </a:schemeClr>
            </a:solidFill>
          </a:endParaRPr>
        </a:p>
      </dsp:txBody>
      <dsp:txXfrm>
        <a:off x="6360224" y="2957379"/>
        <a:ext cx="2043589" cy="756974"/>
      </dsp:txXfrm>
    </dsp:sp>
    <dsp:sp modelId="{16D3DDAF-1368-444B-92DD-55FB0CF0F9A8}">
      <dsp:nvSpPr>
        <dsp:cNvPr id="0" name=""/>
        <dsp:cNvSpPr/>
      </dsp:nvSpPr>
      <dsp:spPr>
        <a:xfrm>
          <a:off x="1694897" y="-117962"/>
          <a:ext cx="5820658" cy="5820658"/>
        </a:xfrm>
        <a:custGeom>
          <a:avLst/>
          <a:gdLst/>
          <a:ahLst/>
          <a:cxnLst/>
          <a:rect l="0" t="0" r="0" b="0"/>
          <a:pathLst>
            <a:path>
              <a:moveTo>
                <a:pt x="5586269" y="4054601"/>
              </a:moveTo>
              <a:arcTo wR="2910329" hR="2910329" stAng="1389137" swAng="694956"/>
            </a:path>
          </a:pathLst>
        </a:custGeom>
        <a:noFill/>
        <a:ln w="12700" cap="flat" cmpd="sng" algn="ctr">
          <a:solidFill>
            <a:schemeClr val="accent3">
              <a:hueOff val="700684"/>
              <a:satOff val="-23179"/>
              <a:lumOff val="-33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254339D-830E-5F40-A8F4-14735C591EC2}">
      <dsp:nvSpPr>
        <dsp:cNvPr id="0" name=""/>
        <dsp:cNvSpPr/>
      </dsp:nvSpPr>
      <dsp:spPr>
        <a:xfrm>
          <a:off x="5406858" y="4606697"/>
          <a:ext cx="2401337" cy="838874"/>
        </a:xfrm>
        <a:prstGeom prst="roundRect">
          <a:avLst/>
        </a:prstGeom>
        <a:solidFill>
          <a:schemeClr val="accent3">
            <a:hueOff val="1051027"/>
            <a:satOff val="-34768"/>
            <a:lumOff val="-5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Extract data</a:t>
          </a:r>
          <a:endParaRPr lang="en-US" sz="2800" kern="1200">
            <a:solidFill>
              <a:schemeClr val="accent4">
                <a:lumMod val="75000"/>
              </a:schemeClr>
            </a:solidFill>
          </a:endParaRPr>
        </a:p>
      </dsp:txBody>
      <dsp:txXfrm>
        <a:off x="5447808" y="4647647"/>
        <a:ext cx="2319437" cy="756974"/>
      </dsp:txXfrm>
    </dsp:sp>
    <dsp:sp modelId="{CA7D0CCB-2F4A-2147-99D7-6124EDEF7568}">
      <dsp:nvSpPr>
        <dsp:cNvPr id="0" name=""/>
        <dsp:cNvSpPr/>
      </dsp:nvSpPr>
      <dsp:spPr>
        <a:xfrm>
          <a:off x="1044034" y="677295"/>
          <a:ext cx="5820658" cy="5820658"/>
        </a:xfrm>
        <a:custGeom>
          <a:avLst/>
          <a:gdLst/>
          <a:ahLst/>
          <a:cxnLst/>
          <a:rect l="0" t="0" r="0" b="0"/>
          <a:pathLst>
            <a:path>
              <a:moveTo>
                <a:pt x="5025009" y="4909864"/>
              </a:moveTo>
              <a:arcTo wR="2910329" hR="2910329" stAng="2603812" swAng="675373"/>
            </a:path>
          </a:pathLst>
        </a:custGeom>
        <a:noFill/>
        <a:ln w="12700" cap="flat" cmpd="sng" algn="ctr">
          <a:solidFill>
            <a:schemeClr val="accent3">
              <a:hueOff val="1051027"/>
              <a:satOff val="-34768"/>
              <a:lumOff val="-504"/>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E7CBDF9-78A0-8B44-9F8B-BC5FB3FEF473}">
      <dsp:nvSpPr>
        <dsp:cNvPr id="0" name=""/>
        <dsp:cNvSpPr/>
      </dsp:nvSpPr>
      <dsp:spPr>
        <a:xfrm>
          <a:off x="3463072" y="5826758"/>
          <a:ext cx="2017235" cy="838874"/>
        </a:xfrm>
        <a:prstGeom prst="roundRect">
          <a:avLst/>
        </a:prstGeom>
        <a:solidFill>
          <a:schemeClr val="accent3">
            <a:hueOff val="1401369"/>
            <a:satOff val="-46357"/>
            <a:lumOff val="-6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Pre-process data</a:t>
          </a:r>
          <a:endParaRPr lang="en-US" sz="2800" kern="1200">
            <a:solidFill>
              <a:schemeClr val="accent4">
                <a:lumMod val="75000"/>
              </a:schemeClr>
            </a:solidFill>
          </a:endParaRPr>
        </a:p>
      </dsp:txBody>
      <dsp:txXfrm>
        <a:off x="3504022" y="5867708"/>
        <a:ext cx="1935335" cy="756974"/>
      </dsp:txXfrm>
    </dsp:sp>
    <dsp:sp modelId="{FAA39173-9D76-F540-A4BB-EA2DDB35C6EE}">
      <dsp:nvSpPr>
        <dsp:cNvPr id="0" name=""/>
        <dsp:cNvSpPr/>
      </dsp:nvSpPr>
      <dsp:spPr>
        <a:xfrm>
          <a:off x="1961716" y="608972"/>
          <a:ext cx="5820658" cy="5820658"/>
        </a:xfrm>
        <a:custGeom>
          <a:avLst/>
          <a:gdLst/>
          <a:ahLst/>
          <a:cxnLst/>
          <a:rect l="0" t="0" r="0" b="0"/>
          <a:pathLst>
            <a:path>
              <a:moveTo>
                <a:pt x="1346381" y="5364729"/>
              </a:moveTo>
              <a:arcTo wR="2910329" hR="2910329" stAng="7350321" swAng="643299"/>
            </a:path>
          </a:pathLst>
        </a:custGeom>
        <a:noFill/>
        <a:ln w="12700" cap="flat" cmpd="sng" algn="ctr">
          <a:solidFill>
            <a:schemeClr val="accent3">
              <a:hueOff val="1401369"/>
              <a:satOff val="-46357"/>
              <a:lumOff val="-672"/>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62AD356-7353-D24F-9AD3-654B55BD9FBD}">
      <dsp:nvSpPr>
        <dsp:cNvPr id="0" name=""/>
        <dsp:cNvSpPr/>
      </dsp:nvSpPr>
      <dsp:spPr>
        <a:xfrm>
          <a:off x="1257312" y="4673536"/>
          <a:ext cx="2134742" cy="838874"/>
        </a:xfrm>
        <a:prstGeom prst="roundRect">
          <a:avLst/>
        </a:prstGeom>
        <a:solidFill>
          <a:schemeClr val="accent3">
            <a:hueOff val="1751711"/>
            <a:satOff val="-57946"/>
            <a:lumOff val="-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Analyze data</a:t>
          </a:r>
          <a:endParaRPr lang="en-US" sz="2800" kern="1200" dirty="0">
            <a:solidFill>
              <a:schemeClr val="accent4">
                <a:lumMod val="75000"/>
              </a:schemeClr>
            </a:solidFill>
          </a:endParaRPr>
        </a:p>
      </dsp:txBody>
      <dsp:txXfrm>
        <a:off x="1298262" y="4714486"/>
        <a:ext cx="2052842" cy="756974"/>
      </dsp:txXfrm>
    </dsp:sp>
    <dsp:sp modelId="{5A448FAF-7922-8542-923A-60F953EB65A5}">
      <dsp:nvSpPr>
        <dsp:cNvPr id="0" name=""/>
        <dsp:cNvSpPr/>
      </dsp:nvSpPr>
      <dsp:spPr>
        <a:xfrm>
          <a:off x="1479549" y="44684"/>
          <a:ext cx="5820658" cy="5820658"/>
        </a:xfrm>
        <a:custGeom>
          <a:avLst/>
          <a:gdLst/>
          <a:ahLst/>
          <a:cxnLst/>
          <a:rect l="0" t="0" r="0" b="0"/>
          <a:pathLst>
            <a:path>
              <a:moveTo>
                <a:pt x="446726" y="4459741"/>
              </a:moveTo>
              <a:arcTo wR="2910329" hR="2910329" stAng="8870000" swAng="730830"/>
            </a:path>
          </a:pathLst>
        </a:custGeom>
        <a:noFill/>
        <a:ln w="12700" cap="flat" cmpd="sng" algn="ctr">
          <a:solidFill>
            <a:schemeClr val="accent3">
              <a:hueOff val="1751711"/>
              <a:satOff val="-57946"/>
              <a:lumOff val="-84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11D1177-1F03-AC45-AC94-BAA36ADAD000}">
      <dsp:nvSpPr>
        <dsp:cNvPr id="0" name=""/>
        <dsp:cNvSpPr/>
      </dsp:nvSpPr>
      <dsp:spPr>
        <a:xfrm>
          <a:off x="499739" y="2916429"/>
          <a:ext cx="2123243" cy="838874"/>
        </a:xfrm>
        <a:prstGeom prst="roundRect">
          <a:avLst/>
        </a:prstGeom>
        <a:solidFill>
          <a:schemeClr val="accent3">
            <a:hueOff val="2102053"/>
            <a:satOff val="-69536"/>
            <a:lumOff val="-10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Present results</a:t>
          </a:r>
          <a:endParaRPr lang="en-US" sz="2800" kern="1200" dirty="0">
            <a:solidFill>
              <a:schemeClr val="accent4">
                <a:lumMod val="75000"/>
              </a:schemeClr>
            </a:solidFill>
          </a:endParaRPr>
        </a:p>
      </dsp:txBody>
      <dsp:txXfrm>
        <a:off x="540689" y="2957379"/>
        <a:ext cx="2041343" cy="756974"/>
      </dsp:txXfrm>
    </dsp:sp>
    <dsp:sp modelId="{F0B0E0CE-0CF8-DC4C-846C-ED9333FC3E07}">
      <dsp:nvSpPr>
        <dsp:cNvPr id="0" name=""/>
        <dsp:cNvSpPr/>
      </dsp:nvSpPr>
      <dsp:spPr>
        <a:xfrm>
          <a:off x="1561361" y="425537"/>
          <a:ext cx="5820658" cy="5820658"/>
        </a:xfrm>
        <a:custGeom>
          <a:avLst/>
          <a:gdLst/>
          <a:ahLst/>
          <a:cxnLst/>
          <a:rect l="0" t="0" r="0" b="0"/>
          <a:pathLst>
            <a:path>
              <a:moveTo>
                <a:pt x="79669" y="2234027"/>
              </a:moveTo>
              <a:arcTo wR="2910329" hR="2910329" stAng="11606233" swAng="940471"/>
            </a:path>
          </a:pathLst>
        </a:custGeom>
        <a:noFill/>
        <a:ln w="12700" cap="flat" cmpd="sng" algn="ctr">
          <a:solidFill>
            <a:schemeClr val="accent3">
              <a:hueOff val="2102053"/>
              <a:satOff val="-69536"/>
              <a:lumOff val="-100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A08FB5-0977-D440-9CE5-9CBA28D70FD3}">
      <dsp:nvSpPr>
        <dsp:cNvPr id="0" name=""/>
        <dsp:cNvSpPr/>
      </dsp:nvSpPr>
      <dsp:spPr>
        <a:xfrm>
          <a:off x="1205410" y="858515"/>
          <a:ext cx="2416733" cy="838874"/>
        </a:xfrm>
        <a:prstGeom prst="roundRect">
          <a:avLst/>
        </a:prstGeom>
        <a:solidFill>
          <a:schemeClr val="accent3">
            <a:hueOff val="2452395"/>
            <a:satOff val="-81125"/>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Publish data</a:t>
          </a:r>
          <a:endParaRPr lang="en-US" sz="2800" kern="1200">
            <a:solidFill>
              <a:schemeClr val="accent4">
                <a:lumMod val="75000"/>
              </a:schemeClr>
            </a:solidFill>
          </a:endParaRPr>
        </a:p>
      </dsp:txBody>
      <dsp:txXfrm>
        <a:off x="1246360" y="899465"/>
        <a:ext cx="2334833" cy="756974"/>
      </dsp:txXfrm>
    </dsp:sp>
    <dsp:sp modelId="{A4D34F84-2C86-BB4A-A32E-9C0C4C83951A}">
      <dsp:nvSpPr>
        <dsp:cNvPr id="0" name=""/>
        <dsp:cNvSpPr/>
      </dsp:nvSpPr>
      <dsp:spPr>
        <a:xfrm>
          <a:off x="1561361" y="425537"/>
          <a:ext cx="5820658" cy="5820658"/>
        </a:xfrm>
        <a:custGeom>
          <a:avLst/>
          <a:gdLst/>
          <a:ahLst/>
          <a:cxnLst/>
          <a:rect l="0" t="0" r="0" b="0"/>
          <a:pathLst>
            <a:path>
              <a:moveTo>
                <a:pt x="1477549" y="377117"/>
              </a:moveTo>
              <a:arcTo wR="2910329" hR="2910329" stAng="14430455" swAng="390162"/>
            </a:path>
          </a:pathLst>
        </a:custGeom>
        <a:noFill/>
        <a:ln w="12700" cap="flat" cmpd="sng" algn="ctr">
          <a:solidFill>
            <a:schemeClr val="accent3">
              <a:hueOff val="2452395"/>
              <a:satOff val="-81125"/>
              <a:lumOff val="-117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6809-E639-B443-8453-36765FC7E74F}">
      <dsp:nvSpPr>
        <dsp:cNvPr id="0" name=""/>
        <dsp:cNvSpPr/>
      </dsp:nvSpPr>
      <dsp:spPr>
        <a:xfrm>
          <a:off x="3436906" y="6100"/>
          <a:ext cx="2069568" cy="83887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60000"/>
                  <a:lumOff val="40000"/>
                </a:schemeClr>
              </a:solidFill>
            </a:rPr>
            <a:t>Define questions</a:t>
          </a:r>
          <a:endParaRPr lang="en-US" sz="2800" kern="1200" dirty="0">
            <a:solidFill>
              <a:schemeClr val="accent4">
                <a:lumMod val="60000"/>
                <a:lumOff val="40000"/>
              </a:schemeClr>
            </a:solidFill>
          </a:endParaRPr>
        </a:p>
      </dsp:txBody>
      <dsp:txXfrm>
        <a:off x="3477856" y="47050"/>
        <a:ext cx="1987668" cy="756974"/>
      </dsp:txXfrm>
    </dsp:sp>
    <dsp:sp modelId="{E56AB3B9-D88D-0745-BB50-587E9AE6CCEF}">
      <dsp:nvSpPr>
        <dsp:cNvPr id="0" name=""/>
        <dsp:cNvSpPr/>
      </dsp:nvSpPr>
      <dsp:spPr>
        <a:xfrm>
          <a:off x="1561361" y="425537"/>
          <a:ext cx="5820658" cy="5820658"/>
        </a:xfrm>
        <a:custGeom>
          <a:avLst/>
          <a:gdLst/>
          <a:ahLst/>
          <a:cxnLst/>
          <a:rect l="0" t="0" r="0" b="0"/>
          <a:pathLst>
            <a:path>
              <a:moveTo>
                <a:pt x="4047004" y="231152"/>
              </a:moveTo>
              <a:arcTo wR="2910329" hR="2910329" stAng="17579383" swAng="390162"/>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60912F8-11C8-2048-8246-6FB8F29C1643}">
      <dsp:nvSpPr>
        <dsp:cNvPr id="0" name=""/>
        <dsp:cNvSpPr/>
      </dsp:nvSpPr>
      <dsp:spPr>
        <a:xfrm>
          <a:off x="5300594" y="858515"/>
          <a:ext cx="2458019" cy="838874"/>
        </a:xfrm>
        <a:prstGeom prst="roundRect">
          <a:avLst/>
        </a:prstGeom>
        <a:solidFill>
          <a:schemeClr val="accent3">
            <a:hueOff val="350342"/>
            <a:satOff val="-11589"/>
            <a:lumOff val="-1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Collect/find data</a:t>
          </a:r>
          <a:endParaRPr lang="en-US" sz="2800" kern="1200" dirty="0">
            <a:solidFill>
              <a:schemeClr val="accent4">
                <a:lumMod val="75000"/>
              </a:schemeClr>
            </a:solidFill>
          </a:endParaRPr>
        </a:p>
      </dsp:txBody>
      <dsp:txXfrm>
        <a:off x="5341544" y="899465"/>
        <a:ext cx="2376119" cy="756974"/>
      </dsp:txXfrm>
    </dsp:sp>
    <dsp:sp modelId="{03B8FD38-196D-9D40-BEC5-4075A419C1FA}">
      <dsp:nvSpPr>
        <dsp:cNvPr id="0" name=""/>
        <dsp:cNvSpPr/>
      </dsp:nvSpPr>
      <dsp:spPr>
        <a:xfrm>
          <a:off x="1561361" y="425537"/>
          <a:ext cx="5820658" cy="5820658"/>
        </a:xfrm>
        <a:custGeom>
          <a:avLst/>
          <a:gdLst/>
          <a:ahLst/>
          <a:cxnLst/>
          <a:rect l="0" t="0" r="0" b="0"/>
          <a:pathLst>
            <a:path>
              <a:moveTo>
                <a:pt x="5453004" y="1494413"/>
              </a:moveTo>
              <a:arcTo wR="2910329" hR="2910329" stAng="19853297" swAng="940471"/>
            </a:path>
          </a:pathLst>
        </a:custGeom>
        <a:noFill/>
        <a:ln w="12700" cap="flat" cmpd="sng" algn="ctr">
          <a:solidFill>
            <a:schemeClr val="accent3">
              <a:hueOff val="350342"/>
              <a:satOff val="-11589"/>
              <a:lumOff val="-16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8D5FC3A-BFAC-C547-8F4A-8403B2F419B5}">
      <dsp:nvSpPr>
        <dsp:cNvPr id="0" name=""/>
        <dsp:cNvSpPr/>
      </dsp:nvSpPr>
      <dsp:spPr>
        <a:xfrm>
          <a:off x="6319274" y="2916429"/>
          <a:ext cx="2125489" cy="838874"/>
        </a:xfrm>
        <a:prstGeom prst="roundRect">
          <a:avLst/>
        </a:prstGeom>
        <a:solidFill>
          <a:schemeClr val="accent3">
            <a:hueOff val="700684"/>
            <a:satOff val="-23179"/>
            <a:lumOff val="-3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Store data</a:t>
          </a:r>
          <a:endParaRPr lang="en-US" sz="2800" kern="1200" dirty="0">
            <a:solidFill>
              <a:schemeClr val="accent4">
                <a:lumMod val="75000"/>
              </a:schemeClr>
            </a:solidFill>
          </a:endParaRPr>
        </a:p>
      </dsp:txBody>
      <dsp:txXfrm>
        <a:off x="6360224" y="2957379"/>
        <a:ext cx="2043589" cy="756974"/>
      </dsp:txXfrm>
    </dsp:sp>
    <dsp:sp modelId="{16D3DDAF-1368-444B-92DD-55FB0CF0F9A8}">
      <dsp:nvSpPr>
        <dsp:cNvPr id="0" name=""/>
        <dsp:cNvSpPr/>
      </dsp:nvSpPr>
      <dsp:spPr>
        <a:xfrm>
          <a:off x="1694897" y="-117962"/>
          <a:ext cx="5820658" cy="5820658"/>
        </a:xfrm>
        <a:custGeom>
          <a:avLst/>
          <a:gdLst/>
          <a:ahLst/>
          <a:cxnLst/>
          <a:rect l="0" t="0" r="0" b="0"/>
          <a:pathLst>
            <a:path>
              <a:moveTo>
                <a:pt x="5586269" y="4054601"/>
              </a:moveTo>
              <a:arcTo wR="2910329" hR="2910329" stAng="1389137" swAng="694956"/>
            </a:path>
          </a:pathLst>
        </a:custGeom>
        <a:noFill/>
        <a:ln w="12700" cap="flat" cmpd="sng" algn="ctr">
          <a:solidFill>
            <a:schemeClr val="accent3">
              <a:hueOff val="700684"/>
              <a:satOff val="-23179"/>
              <a:lumOff val="-33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254339D-830E-5F40-A8F4-14735C591EC2}">
      <dsp:nvSpPr>
        <dsp:cNvPr id="0" name=""/>
        <dsp:cNvSpPr/>
      </dsp:nvSpPr>
      <dsp:spPr>
        <a:xfrm>
          <a:off x="5406858" y="4606697"/>
          <a:ext cx="2401337" cy="838874"/>
        </a:xfrm>
        <a:prstGeom prst="roundRect">
          <a:avLst/>
        </a:prstGeom>
        <a:solidFill>
          <a:schemeClr val="accent3">
            <a:hueOff val="1051027"/>
            <a:satOff val="-34768"/>
            <a:lumOff val="-5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Extract data</a:t>
          </a:r>
          <a:endParaRPr lang="en-US" sz="2800" kern="1200">
            <a:solidFill>
              <a:schemeClr val="accent4">
                <a:lumMod val="75000"/>
              </a:schemeClr>
            </a:solidFill>
          </a:endParaRPr>
        </a:p>
      </dsp:txBody>
      <dsp:txXfrm>
        <a:off x="5447808" y="4647647"/>
        <a:ext cx="2319437" cy="756974"/>
      </dsp:txXfrm>
    </dsp:sp>
    <dsp:sp modelId="{CA7D0CCB-2F4A-2147-99D7-6124EDEF7568}">
      <dsp:nvSpPr>
        <dsp:cNvPr id="0" name=""/>
        <dsp:cNvSpPr/>
      </dsp:nvSpPr>
      <dsp:spPr>
        <a:xfrm>
          <a:off x="1044034" y="677295"/>
          <a:ext cx="5820658" cy="5820658"/>
        </a:xfrm>
        <a:custGeom>
          <a:avLst/>
          <a:gdLst/>
          <a:ahLst/>
          <a:cxnLst/>
          <a:rect l="0" t="0" r="0" b="0"/>
          <a:pathLst>
            <a:path>
              <a:moveTo>
                <a:pt x="5025009" y="4909864"/>
              </a:moveTo>
              <a:arcTo wR="2910329" hR="2910329" stAng="2603812" swAng="675373"/>
            </a:path>
          </a:pathLst>
        </a:custGeom>
        <a:noFill/>
        <a:ln w="12700" cap="flat" cmpd="sng" algn="ctr">
          <a:solidFill>
            <a:schemeClr val="accent3">
              <a:hueOff val="1051027"/>
              <a:satOff val="-34768"/>
              <a:lumOff val="-504"/>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E7CBDF9-78A0-8B44-9F8B-BC5FB3FEF473}">
      <dsp:nvSpPr>
        <dsp:cNvPr id="0" name=""/>
        <dsp:cNvSpPr/>
      </dsp:nvSpPr>
      <dsp:spPr>
        <a:xfrm>
          <a:off x="3463072" y="5826758"/>
          <a:ext cx="2017235" cy="838874"/>
        </a:xfrm>
        <a:prstGeom prst="roundRect">
          <a:avLst/>
        </a:prstGeom>
        <a:solidFill>
          <a:schemeClr val="accent3">
            <a:hueOff val="1401369"/>
            <a:satOff val="-46357"/>
            <a:lumOff val="-6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Pre-process data</a:t>
          </a:r>
          <a:endParaRPr lang="en-US" sz="2800" kern="1200">
            <a:solidFill>
              <a:schemeClr val="accent4">
                <a:lumMod val="75000"/>
              </a:schemeClr>
            </a:solidFill>
          </a:endParaRPr>
        </a:p>
      </dsp:txBody>
      <dsp:txXfrm>
        <a:off x="3504022" y="5867708"/>
        <a:ext cx="1935335" cy="756974"/>
      </dsp:txXfrm>
    </dsp:sp>
    <dsp:sp modelId="{FAA39173-9D76-F540-A4BB-EA2DDB35C6EE}">
      <dsp:nvSpPr>
        <dsp:cNvPr id="0" name=""/>
        <dsp:cNvSpPr/>
      </dsp:nvSpPr>
      <dsp:spPr>
        <a:xfrm>
          <a:off x="1961716" y="608972"/>
          <a:ext cx="5820658" cy="5820658"/>
        </a:xfrm>
        <a:custGeom>
          <a:avLst/>
          <a:gdLst/>
          <a:ahLst/>
          <a:cxnLst/>
          <a:rect l="0" t="0" r="0" b="0"/>
          <a:pathLst>
            <a:path>
              <a:moveTo>
                <a:pt x="1346381" y="5364729"/>
              </a:moveTo>
              <a:arcTo wR="2910329" hR="2910329" stAng="7350321" swAng="643299"/>
            </a:path>
          </a:pathLst>
        </a:custGeom>
        <a:noFill/>
        <a:ln w="12700" cap="flat" cmpd="sng" algn="ctr">
          <a:solidFill>
            <a:schemeClr val="accent3">
              <a:hueOff val="1401369"/>
              <a:satOff val="-46357"/>
              <a:lumOff val="-672"/>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62AD356-7353-D24F-9AD3-654B55BD9FBD}">
      <dsp:nvSpPr>
        <dsp:cNvPr id="0" name=""/>
        <dsp:cNvSpPr/>
      </dsp:nvSpPr>
      <dsp:spPr>
        <a:xfrm>
          <a:off x="1257312" y="4673536"/>
          <a:ext cx="2134742" cy="838874"/>
        </a:xfrm>
        <a:prstGeom prst="roundRect">
          <a:avLst/>
        </a:prstGeom>
        <a:solidFill>
          <a:schemeClr val="accent3">
            <a:hueOff val="1751711"/>
            <a:satOff val="-57946"/>
            <a:lumOff val="-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Analyze data</a:t>
          </a:r>
          <a:endParaRPr lang="en-US" sz="2800" kern="1200" dirty="0">
            <a:solidFill>
              <a:schemeClr val="accent4">
                <a:lumMod val="75000"/>
              </a:schemeClr>
            </a:solidFill>
          </a:endParaRPr>
        </a:p>
      </dsp:txBody>
      <dsp:txXfrm>
        <a:off x="1298262" y="4714486"/>
        <a:ext cx="2052842" cy="756974"/>
      </dsp:txXfrm>
    </dsp:sp>
    <dsp:sp modelId="{5A448FAF-7922-8542-923A-60F953EB65A5}">
      <dsp:nvSpPr>
        <dsp:cNvPr id="0" name=""/>
        <dsp:cNvSpPr/>
      </dsp:nvSpPr>
      <dsp:spPr>
        <a:xfrm>
          <a:off x="1479549" y="44684"/>
          <a:ext cx="5820658" cy="5820658"/>
        </a:xfrm>
        <a:custGeom>
          <a:avLst/>
          <a:gdLst/>
          <a:ahLst/>
          <a:cxnLst/>
          <a:rect l="0" t="0" r="0" b="0"/>
          <a:pathLst>
            <a:path>
              <a:moveTo>
                <a:pt x="446726" y="4459741"/>
              </a:moveTo>
              <a:arcTo wR="2910329" hR="2910329" stAng="8870000" swAng="730830"/>
            </a:path>
          </a:pathLst>
        </a:custGeom>
        <a:noFill/>
        <a:ln w="12700" cap="flat" cmpd="sng" algn="ctr">
          <a:solidFill>
            <a:schemeClr val="accent3">
              <a:hueOff val="1751711"/>
              <a:satOff val="-57946"/>
              <a:lumOff val="-84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11D1177-1F03-AC45-AC94-BAA36ADAD000}">
      <dsp:nvSpPr>
        <dsp:cNvPr id="0" name=""/>
        <dsp:cNvSpPr/>
      </dsp:nvSpPr>
      <dsp:spPr>
        <a:xfrm>
          <a:off x="499739" y="2916429"/>
          <a:ext cx="2123243" cy="838874"/>
        </a:xfrm>
        <a:prstGeom prst="roundRect">
          <a:avLst/>
        </a:prstGeom>
        <a:solidFill>
          <a:schemeClr val="accent3">
            <a:hueOff val="2102053"/>
            <a:satOff val="-69536"/>
            <a:lumOff val="-10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Present results</a:t>
          </a:r>
          <a:endParaRPr lang="en-US" sz="2800" kern="1200" dirty="0">
            <a:solidFill>
              <a:schemeClr val="accent4">
                <a:lumMod val="75000"/>
              </a:schemeClr>
            </a:solidFill>
          </a:endParaRPr>
        </a:p>
      </dsp:txBody>
      <dsp:txXfrm>
        <a:off x="540689" y="2957379"/>
        <a:ext cx="2041343" cy="756974"/>
      </dsp:txXfrm>
    </dsp:sp>
    <dsp:sp modelId="{F0B0E0CE-0CF8-DC4C-846C-ED9333FC3E07}">
      <dsp:nvSpPr>
        <dsp:cNvPr id="0" name=""/>
        <dsp:cNvSpPr/>
      </dsp:nvSpPr>
      <dsp:spPr>
        <a:xfrm>
          <a:off x="1561361" y="425537"/>
          <a:ext cx="5820658" cy="5820658"/>
        </a:xfrm>
        <a:custGeom>
          <a:avLst/>
          <a:gdLst/>
          <a:ahLst/>
          <a:cxnLst/>
          <a:rect l="0" t="0" r="0" b="0"/>
          <a:pathLst>
            <a:path>
              <a:moveTo>
                <a:pt x="79669" y="2234027"/>
              </a:moveTo>
              <a:arcTo wR="2910329" hR="2910329" stAng="11606233" swAng="940471"/>
            </a:path>
          </a:pathLst>
        </a:custGeom>
        <a:noFill/>
        <a:ln w="12700" cap="flat" cmpd="sng" algn="ctr">
          <a:solidFill>
            <a:schemeClr val="accent3">
              <a:hueOff val="2102053"/>
              <a:satOff val="-69536"/>
              <a:lumOff val="-100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A08FB5-0977-D440-9CE5-9CBA28D70FD3}">
      <dsp:nvSpPr>
        <dsp:cNvPr id="0" name=""/>
        <dsp:cNvSpPr/>
      </dsp:nvSpPr>
      <dsp:spPr>
        <a:xfrm>
          <a:off x="1205410" y="858515"/>
          <a:ext cx="2416733" cy="838874"/>
        </a:xfrm>
        <a:prstGeom prst="roundRect">
          <a:avLst/>
        </a:prstGeom>
        <a:solidFill>
          <a:schemeClr val="accent3">
            <a:hueOff val="2452395"/>
            <a:satOff val="-81125"/>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Publish data</a:t>
          </a:r>
          <a:endParaRPr lang="en-US" sz="2800" kern="1200">
            <a:solidFill>
              <a:schemeClr val="accent4">
                <a:lumMod val="75000"/>
              </a:schemeClr>
            </a:solidFill>
          </a:endParaRPr>
        </a:p>
      </dsp:txBody>
      <dsp:txXfrm>
        <a:off x="1246360" y="899465"/>
        <a:ext cx="2334833" cy="756974"/>
      </dsp:txXfrm>
    </dsp:sp>
    <dsp:sp modelId="{A4D34F84-2C86-BB4A-A32E-9C0C4C83951A}">
      <dsp:nvSpPr>
        <dsp:cNvPr id="0" name=""/>
        <dsp:cNvSpPr/>
      </dsp:nvSpPr>
      <dsp:spPr>
        <a:xfrm>
          <a:off x="1561361" y="425537"/>
          <a:ext cx="5820658" cy="5820658"/>
        </a:xfrm>
        <a:custGeom>
          <a:avLst/>
          <a:gdLst/>
          <a:ahLst/>
          <a:cxnLst/>
          <a:rect l="0" t="0" r="0" b="0"/>
          <a:pathLst>
            <a:path>
              <a:moveTo>
                <a:pt x="1477549" y="377117"/>
              </a:moveTo>
              <a:arcTo wR="2910329" hR="2910329" stAng="14430455" swAng="390162"/>
            </a:path>
          </a:pathLst>
        </a:custGeom>
        <a:noFill/>
        <a:ln w="12700" cap="flat" cmpd="sng" algn="ctr">
          <a:solidFill>
            <a:schemeClr val="accent3">
              <a:hueOff val="2452395"/>
              <a:satOff val="-81125"/>
              <a:lumOff val="-117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6809-E639-B443-8453-36765FC7E74F}">
      <dsp:nvSpPr>
        <dsp:cNvPr id="0" name=""/>
        <dsp:cNvSpPr/>
      </dsp:nvSpPr>
      <dsp:spPr>
        <a:xfrm>
          <a:off x="3436906" y="6100"/>
          <a:ext cx="2069568" cy="83887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60000"/>
                  <a:lumOff val="40000"/>
                </a:schemeClr>
              </a:solidFill>
            </a:rPr>
            <a:t>Define questions</a:t>
          </a:r>
          <a:endParaRPr lang="en-US" sz="2800" kern="1200" dirty="0">
            <a:solidFill>
              <a:schemeClr val="accent4">
                <a:lumMod val="60000"/>
                <a:lumOff val="40000"/>
              </a:schemeClr>
            </a:solidFill>
          </a:endParaRPr>
        </a:p>
      </dsp:txBody>
      <dsp:txXfrm>
        <a:off x="3477856" y="47050"/>
        <a:ext cx="1987668" cy="756974"/>
      </dsp:txXfrm>
    </dsp:sp>
    <dsp:sp modelId="{E56AB3B9-D88D-0745-BB50-587E9AE6CCEF}">
      <dsp:nvSpPr>
        <dsp:cNvPr id="0" name=""/>
        <dsp:cNvSpPr/>
      </dsp:nvSpPr>
      <dsp:spPr>
        <a:xfrm>
          <a:off x="1561361" y="425537"/>
          <a:ext cx="5820658" cy="5820658"/>
        </a:xfrm>
        <a:custGeom>
          <a:avLst/>
          <a:gdLst/>
          <a:ahLst/>
          <a:cxnLst/>
          <a:rect l="0" t="0" r="0" b="0"/>
          <a:pathLst>
            <a:path>
              <a:moveTo>
                <a:pt x="4047004" y="231152"/>
              </a:moveTo>
              <a:arcTo wR="2910329" hR="2910329" stAng="17579383" swAng="390162"/>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60912F8-11C8-2048-8246-6FB8F29C1643}">
      <dsp:nvSpPr>
        <dsp:cNvPr id="0" name=""/>
        <dsp:cNvSpPr/>
      </dsp:nvSpPr>
      <dsp:spPr>
        <a:xfrm>
          <a:off x="5300594" y="858515"/>
          <a:ext cx="2458019" cy="838874"/>
        </a:xfrm>
        <a:prstGeom prst="roundRect">
          <a:avLst/>
        </a:prstGeom>
        <a:solidFill>
          <a:schemeClr val="accent3">
            <a:hueOff val="350342"/>
            <a:satOff val="-11589"/>
            <a:lumOff val="-1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Collect/find data</a:t>
          </a:r>
          <a:endParaRPr lang="en-US" sz="2800" kern="1200" dirty="0">
            <a:solidFill>
              <a:schemeClr val="accent4">
                <a:lumMod val="75000"/>
              </a:schemeClr>
            </a:solidFill>
          </a:endParaRPr>
        </a:p>
      </dsp:txBody>
      <dsp:txXfrm>
        <a:off x="5341544" y="899465"/>
        <a:ext cx="2376119" cy="756974"/>
      </dsp:txXfrm>
    </dsp:sp>
    <dsp:sp modelId="{03B8FD38-196D-9D40-BEC5-4075A419C1FA}">
      <dsp:nvSpPr>
        <dsp:cNvPr id="0" name=""/>
        <dsp:cNvSpPr/>
      </dsp:nvSpPr>
      <dsp:spPr>
        <a:xfrm>
          <a:off x="1561361" y="425537"/>
          <a:ext cx="5820658" cy="5820658"/>
        </a:xfrm>
        <a:custGeom>
          <a:avLst/>
          <a:gdLst/>
          <a:ahLst/>
          <a:cxnLst/>
          <a:rect l="0" t="0" r="0" b="0"/>
          <a:pathLst>
            <a:path>
              <a:moveTo>
                <a:pt x="5453004" y="1494413"/>
              </a:moveTo>
              <a:arcTo wR="2910329" hR="2910329" stAng="19853297" swAng="940471"/>
            </a:path>
          </a:pathLst>
        </a:custGeom>
        <a:noFill/>
        <a:ln w="12700" cap="flat" cmpd="sng" algn="ctr">
          <a:solidFill>
            <a:schemeClr val="accent3">
              <a:hueOff val="350342"/>
              <a:satOff val="-11589"/>
              <a:lumOff val="-16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8D5FC3A-BFAC-C547-8F4A-8403B2F419B5}">
      <dsp:nvSpPr>
        <dsp:cNvPr id="0" name=""/>
        <dsp:cNvSpPr/>
      </dsp:nvSpPr>
      <dsp:spPr>
        <a:xfrm>
          <a:off x="6319274" y="2916429"/>
          <a:ext cx="2125489" cy="838874"/>
        </a:xfrm>
        <a:prstGeom prst="roundRect">
          <a:avLst/>
        </a:prstGeom>
        <a:solidFill>
          <a:schemeClr val="accent3">
            <a:hueOff val="700684"/>
            <a:satOff val="-23179"/>
            <a:lumOff val="-3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Store data</a:t>
          </a:r>
          <a:endParaRPr lang="en-US" sz="2800" kern="1200" dirty="0">
            <a:solidFill>
              <a:schemeClr val="accent4">
                <a:lumMod val="75000"/>
              </a:schemeClr>
            </a:solidFill>
          </a:endParaRPr>
        </a:p>
      </dsp:txBody>
      <dsp:txXfrm>
        <a:off x="6360224" y="2957379"/>
        <a:ext cx="2043589" cy="756974"/>
      </dsp:txXfrm>
    </dsp:sp>
    <dsp:sp modelId="{16D3DDAF-1368-444B-92DD-55FB0CF0F9A8}">
      <dsp:nvSpPr>
        <dsp:cNvPr id="0" name=""/>
        <dsp:cNvSpPr/>
      </dsp:nvSpPr>
      <dsp:spPr>
        <a:xfrm>
          <a:off x="1694897" y="-117962"/>
          <a:ext cx="5820658" cy="5820658"/>
        </a:xfrm>
        <a:custGeom>
          <a:avLst/>
          <a:gdLst/>
          <a:ahLst/>
          <a:cxnLst/>
          <a:rect l="0" t="0" r="0" b="0"/>
          <a:pathLst>
            <a:path>
              <a:moveTo>
                <a:pt x="5586269" y="4054601"/>
              </a:moveTo>
              <a:arcTo wR="2910329" hR="2910329" stAng="1389137" swAng="694956"/>
            </a:path>
          </a:pathLst>
        </a:custGeom>
        <a:noFill/>
        <a:ln w="12700" cap="flat" cmpd="sng" algn="ctr">
          <a:solidFill>
            <a:schemeClr val="accent3">
              <a:hueOff val="700684"/>
              <a:satOff val="-23179"/>
              <a:lumOff val="-33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254339D-830E-5F40-A8F4-14735C591EC2}">
      <dsp:nvSpPr>
        <dsp:cNvPr id="0" name=""/>
        <dsp:cNvSpPr/>
      </dsp:nvSpPr>
      <dsp:spPr>
        <a:xfrm>
          <a:off x="5406858" y="4606697"/>
          <a:ext cx="2401337" cy="838874"/>
        </a:xfrm>
        <a:prstGeom prst="roundRect">
          <a:avLst/>
        </a:prstGeom>
        <a:solidFill>
          <a:schemeClr val="accent3">
            <a:hueOff val="1051027"/>
            <a:satOff val="-34768"/>
            <a:lumOff val="-5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Extract data</a:t>
          </a:r>
          <a:endParaRPr lang="en-US" sz="2800" kern="1200">
            <a:solidFill>
              <a:schemeClr val="accent4">
                <a:lumMod val="75000"/>
              </a:schemeClr>
            </a:solidFill>
          </a:endParaRPr>
        </a:p>
      </dsp:txBody>
      <dsp:txXfrm>
        <a:off x="5447808" y="4647647"/>
        <a:ext cx="2319437" cy="756974"/>
      </dsp:txXfrm>
    </dsp:sp>
    <dsp:sp modelId="{CA7D0CCB-2F4A-2147-99D7-6124EDEF7568}">
      <dsp:nvSpPr>
        <dsp:cNvPr id="0" name=""/>
        <dsp:cNvSpPr/>
      </dsp:nvSpPr>
      <dsp:spPr>
        <a:xfrm>
          <a:off x="1044034" y="677295"/>
          <a:ext cx="5820658" cy="5820658"/>
        </a:xfrm>
        <a:custGeom>
          <a:avLst/>
          <a:gdLst/>
          <a:ahLst/>
          <a:cxnLst/>
          <a:rect l="0" t="0" r="0" b="0"/>
          <a:pathLst>
            <a:path>
              <a:moveTo>
                <a:pt x="5025009" y="4909864"/>
              </a:moveTo>
              <a:arcTo wR="2910329" hR="2910329" stAng="2603812" swAng="675373"/>
            </a:path>
          </a:pathLst>
        </a:custGeom>
        <a:noFill/>
        <a:ln w="12700" cap="flat" cmpd="sng" algn="ctr">
          <a:solidFill>
            <a:schemeClr val="accent3">
              <a:hueOff val="1051027"/>
              <a:satOff val="-34768"/>
              <a:lumOff val="-504"/>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E7CBDF9-78A0-8B44-9F8B-BC5FB3FEF473}">
      <dsp:nvSpPr>
        <dsp:cNvPr id="0" name=""/>
        <dsp:cNvSpPr/>
      </dsp:nvSpPr>
      <dsp:spPr>
        <a:xfrm>
          <a:off x="3463072" y="5826758"/>
          <a:ext cx="2017235" cy="838874"/>
        </a:xfrm>
        <a:prstGeom prst="roundRect">
          <a:avLst/>
        </a:prstGeom>
        <a:solidFill>
          <a:schemeClr val="accent3">
            <a:hueOff val="1401369"/>
            <a:satOff val="-46357"/>
            <a:lumOff val="-6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Pre-process data</a:t>
          </a:r>
          <a:endParaRPr lang="en-US" sz="2800" kern="1200">
            <a:solidFill>
              <a:schemeClr val="accent4">
                <a:lumMod val="75000"/>
              </a:schemeClr>
            </a:solidFill>
          </a:endParaRPr>
        </a:p>
      </dsp:txBody>
      <dsp:txXfrm>
        <a:off x="3504022" y="5867708"/>
        <a:ext cx="1935335" cy="756974"/>
      </dsp:txXfrm>
    </dsp:sp>
    <dsp:sp modelId="{FAA39173-9D76-F540-A4BB-EA2DDB35C6EE}">
      <dsp:nvSpPr>
        <dsp:cNvPr id="0" name=""/>
        <dsp:cNvSpPr/>
      </dsp:nvSpPr>
      <dsp:spPr>
        <a:xfrm>
          <a:off x="1961716" y="608972"/>
          <a:ext cx="5820658" cy="5820658"/>
        </a:xfrm>
        <a:custGeom>
          <a:avLst/>
          <a:gdLst/>
          <a:ahLst/>
          <a:cxnLst/>
          <a:rect l="0" t="0" r="0" b="0"/>
          <a:pathLst>
            <a:path>
              <a:moveTo>
                <a:pt x="1346381" y="5364729"/>
              </a:moveTo>
              <a:arcTo wR="2910329" hR="2910329" stAng="7350321" swAng="643299"/>
            </a:path>
          </a:pathLst>
        </a:custGeom>
        <a:noFill/>
        <a:ln w="12700" cap="flat" cmpd="sng" algn="ctr">
          <a:solidFill>
            <a:schemeClr val="accent3">
              <a:hueOff val="1401369"/>
              <a:satOff val="-46357"/>
              <a:lumOff val="-672"/>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62AD356-7353-D24F-9AD3-654B55BD9FBD}">
      <dsp:nvSpPr>
        <dsp:cNvPr id="0" name=""/>
        <dsp:cNvSpPr/>
      </dsp:nvSpPr>
      <dsp:spPr>
        <a:xfrm>
          <a:off x="1257312" y="4673536"/>
          <a:ext cx="2134742" cy="838874"/>
        </a:xfrm>
        <a:prstGeom prst="roundRect">
          <a:avLst/>
        </a:prstGeom>
        <a:solidFill>
          <a:schemeClr val="accent3">
            <a:hueOff val="1751711"/>
            <a:satOff val="-57946"/>
            <a:lumOff val="-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4">
                  <a:lumMod val="75000"/>
                </a:schemeClr>
              </a:solidFill>
            </a:rPr>
            <a:t>Analyze data</a:t>
          </a:r>
          <a:endParaRPr lang="en-US" sz="2800" kern="1200" dirty="0">
            <a:solidFill>
              <a:schemeClr val="accent4">
                <a:lumMod val="75000"/>
              </a:schemeClr>
            </a:solidFill>
          </a:endParaRPr>
        </a:p>
      </dsp:txBody>
      <dsp:txXfrm>
        <a:off x="1298262" y="4714486"/>
        <a:ext cx="2052842" cy="756974"/>
      </dsp:txXfrm>
    </dsp:sp>
    <dsp:sp modelId="{5A448FAF-7922-8542-923A-60F953EB65A5}">
      <dsp:nvSpPr>
        <dsp:cNvPr id="0" name=""/>
        <dsp:cNvSpPr/>
      </dsp:nvSpPr>
      <dsp:spPr>
        <a:xfrm>
          <a:off x="1479549" y="44684"/>
          <a:ext cx="5820658" cy="5820658"/>
        </a:xfrm>
        <a:custGeom>
          <a:avLst/>
          <a:gdLst/>
          <a:ahLst/>
          <a:cxnLst/>
          <a:rect l="0" t="0" r="0" b="0"/>
          <a:pathLst>
            <a:path>
              <a:moveTo>
                <a:pt x="446726" y="4459741"/>
              </a:moveTo>
              <a:arcTo wR="2910329" hR="2910329" stAng="8870000" swAng="730830"/>
            </a:path>
          </a:pathLst>
        </a:custGeom>
        <a:noFill/>
        <a:ln w="12700" cap="flat" cmpd="sng" algn="ctr">
          <a:solidFill>
            <a:schemeClr val="accent3">
              <a:hueOff val="1751711"/>
              <a:satOff val="-57946"/>
              <a:lumOff val="-84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711D1177-1F03-AC45-AC94-BAA36ADAD000}">
      <dsp:nvSpPr>
        <dsp:cNvPr id="0" name=""/>
        <dsp:cNvSpPr/>
      </dsp:nvSpPr>
      <dsp:spPr>
        <a:xfrm>
          <a:off x="499739" y="2916429"/>
          <a:ext cx="2123243" cy="838874"/>
        </a:xfrm>
        <a:prstGeom prst="roundRect">
          <a:avLst/>
        </a:prstGeom>
        <a:solidFill>
          <a:schemeClr val="accent3">
            <a:hueOff val="2102053"/>
            <a:satOff val="-69536"/>
            <a:lumOff val="-10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Present results</a:t>
          </a:r>
          <a:endParaRPr lang="en-US" sz="2800" kern="1200" dirty="0">
            <a:solidFill>
              <a:schemeClr val="accent4">
                <a:lumMod val="75000"/>
              </a:schemeClr>
            </a:solidFill>
          </a:endParaRPr>
        </a:p>
      </dsp:txBody>
      <dsp:txXfrm>
        <a:off x="540689" y="2957379"/>
        <a:ext cx="2041343" cy="756974"/>
      </dsp:txXfrm>
    </dsp:sp>
    <dsp:sp modelId="{F0B0E0CE-0CF8-DC4C-846C-ED9333FC3E07}">
      <dsp:nvSpPr>
        <dsp:cNvPr id="0" name=""/>
        <dsp:cNvSpPr/>
      </dsp:nvSpPr>
      <dsp:spPr>
        <a:xfrm>
          <a:off x="1561361" y="425537"/>
          <a:ext cx="5820658" cy="5820658"/>
        </a:xfrm>
        <a:custGeom>
          <a:avLst/>
          <a:gdLst/>
          <a:ahLst/>
          <a:cxnLst/>
          <a:rect l="0" t="0" r="0" b="0"/>
          <a:pathLst>
            <a:path>
              <a:moveTo>
                <a:pt x="79669" y="2234027"/>
              </a:moveTo>
              <a:arcTo wR="2910329" hR="2910329" stAng="11606233" swAng="940471"/>
            </a:path>
          </a:pathLst>
        </a:custGeom>
        <a:noFill/>
        <a:ln w="12700" cap="flat" cmpd="sng" algn="ctr">
          <a:solidFill>
            <a:schemeClr val="accent3">
              <a:hueOff val="2102053"/>
              <a:satOff val="-69536"/>
              <a:lumOff val="-1008"/>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4A08FB5-0977-D440-9CE5-9CBA28D70FD3}">
      <dsp:nvSpPr>
        <dsp:cNvPr id="0" name=""/>
        <dsp:cNvSpPr/>
      </dsp:nvSpPr>
      <dsp:spPr>
        <a:xfrm>
          <a:off x="1205410" y="858515"/>
          <a:ext cx="2416733" cy="838874"/>
        </a:xfrm>
        <a:prstGeom prst="roundRect">
          <a:avLst/>
        </a:prstGeom>
        <a:solidFill>
          <a:schemeClr val="accent3">
            <a:hueOff val="2452395"/>
            <a:satOff val="-81125"/>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accent4">
                  <a:lumMod val="75000"/>
                </a:schemeClr>
              </a:solidFill>
            </a:rPr>
            <a:t>Publish data</a:t>
          </a:r>
          <a:endParaRPr lang="en-US" sz="2800" kern="1200">
            <a:solidFill>
              <a:schemeClr val="accent4">
                <a:lumMod val="75000"/>
              </a:schemeClr>
            </a:solidFill>
          </a:endParaRPr>
        </a:p>
      </dsp:txBody>
      <dsp:txXfrm>
        <a:off x="1246360" y="899465"/>
        <a:ext cx="2334833" cy="756974"/>
      </dsp:txXfrm>
    </dsp:sp>
    <dsp:sp modelId="{A4D34F84-2C86-BB4A-A32E-9C0C4C83951A}">
      <dsp:nvSpPr>
        <dsp:cNvPr id="0" name=""/>
        <dsp:cNvSpPr/>
      </dsp:nvSpPr>
      <dsp:spPr>
        <a:xfrm>
          <a:off x="1561361" y="425537"/>
          <a:ext cx="5820658" cy="5820658"/>
        </a:xfrm>
        <a:custGeom>
          <a:avLst/>
          <a:gdLst/>
          <a:ahLst/>
          <a:cxnLst/>
          <a:rect l="0" t="0" r="0" b="0"/>
          <a:pathLst>
            <a:path>
              <a:moveTo>
                <a:pt x="1477549" y="377117"/>
              </a:moveTo>
              <a:arcTo wR="2910329" hR="2910329" stAng="14430455" swAng="390162"/>
            </a:path>
          </a:pathLst>
        </a:custGeom>
        <a:noFill/>
        <a:ln w="12700" cap="flat" cmpd="sng" algn="ctr">
          <a:solidFill>
            <a:schemeClr val="accent3">
              <a:hueOff val="2452395"/>
              <a:satOff val="-81125"/>
              <a:lumOff val="-117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833CFD-2BC8-AE4D-8A29-5DD404185254}" type="datetimeFigureOut">
              <a:rPr lang="en-US" smtClean="0"/>
              <a:t>7/19/17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D0584-4EE8-244F-AF7C-E9B2BDE681CC}" type="slidenum">
              <a:rPr lang="en-US" smtClean="0"/>
              <a:t>‹#›</a:t>
            </a:fld>
            <a:endParaRPr lang="en-US"/>
          </a:p>
        </p:txBody>
      </p:sp>
    </p:spTree>
    <p:extLst>
      <p:ext uri="{BB962C8B-B14F-4D97-AF65-F5344CB8AC3E}">
        <p14:creationId xmlns:p14="http://schemas.microsoft.com/office/powerpoint/2010/main" val="3410434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B6038-47A1-EB4F-B8AE-F425001B0F72}" type="datetimeFigureOut">
              <a:rPr lang="en-US" smtClean="0"/>
              <a:t>7/19/17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BCA06-DAB2-2649-96E2-82E5DB3F7ABA}" type="slidenum">
              <a:rPr lang="en-US" smtClean="0"/>
              <a:t>‹#›</a:t>
            </a:fld>
            <a:endParaRPr lang="en-US"/>
          </a:p>
        </p:txBody>
      </p:sp>
    </p:spTree>
    <p:extLst>
      <p:ext uri="{BB962C8B-B14F-4D97-AF65-F5344CB8AC3E}">
        <p14:creationId xmlns:p14="http://schemas.microsoft.com/office/powerpoint/2010/main" val="1523771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1BB57A85-4E22-457C-BEA5-6A7CAF578256}" type="slidenum">
              <a:rPr lang="en-US">
                <a:latin typeface="Times" pitchFamily="84" charset="0"/>
                <a:ea typeface="ＭＳ Ｐゴシック" pitchFamily="84" charset="-128"/>
                <a:cs typeface="ＭＳ Ｐゴシック" pitchFamily="84" charset="-128"/>
              </a:rPr>
              <a:pPr/>
              <a:t>7</a:t>
            </a:fld>
            <a:endParaRPr lang="en-US">
              <a:latin typeface="Times" pitchFamily="84" charset="0"/>
              <a:ea typeface="ＭＳ Ｐゴシック" pitchFamily="84" charset="-128"/>
              <a:cs typeface="ＭＳ Ｐゴシック" pitchFamily="84" charset="-128"/>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de-DE">
              <a:latin typeface="Times"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William Weld was governor of Massachusetts at that time</a:t>
            </a:r>
          </a:p>
          <a:p>
            <a:r>
              <a:rPr lang="en-US" sz="1200" kern="1200" dirty="0" smtClean="0">
                <a:solidFill>
                  <a:schemeClr val="tx1"/>
                </a:solidFill>
                <a:effectLst/>
                <a:latin typeface="+mn-lt"/>
                <a:ea typeface="+mn-ea"/>
                <a:cs typeface="+mn-cs"/>
              </a:rPr>
              <a:t>and his medical records were in the GIC data. Governor Weld lived in</a:t>
            </a:r>
          </a:p>
          <a:p>
            <a:r>
              <a:rPr lang="en-US" sz="1200" kern="1200" dirty="0" smtClean="0">
                <a:solidFill>
                  <a:schemeClr val="tx1"/>
                </a:solidFill>
                <a:effectLst/>
                <a:latin typeface="+mn-lt"/>
                <a:ea typeface="+mn-ea"/>
                <a:cs typeface="+mn-cs"/>
              </a:rPr>
              <a:t>Cambridge Massachusetts. According to the Cambridge Voter list, six people</a:t>
            </a:r>
          </a:p>
          <a:p>
            <a:r>
              <a:rPr lang="en-US" sz="1200" kern="1200" dirty="0" smtClean="0">
                <a:solidFill>
                  <a:schemeClr val="tx1"/>
                </a:solidFill>
                <a:effectLst/>
                <a:latin typeface="+mn-lt"/>
                <a:ea typeface="+mn-ea"/>
                <a:cs typeface="+mn-cs"/>
              </a:rPr>
              <a:t>had his particular birth date; only three of them were men; and, he was the</a:t>
            </a:r>
          </a:p>
          <a:p>
            <a:r>
              <a:rPr lang="en-US" sz="1200" kern="1200" dirty="0" smtClean="0">
                <a:solidFill>
                  <a:schemeClr val="tx1"/>
                </a:solidFill>
                <a:effectLst/>
                <a:latin typeface="+mn-lt"/>
                <a:ea typeface="+mn-ea"/>
                <a:cs typeface="+mn-cs"/>
              </a:rPr>
              <a:t>only one in his 5-digit ZIP code</a:t>
            </a:r>
          </a:p>
          <a:p>
            <a:endParaRPr lang="en-US" dirty="0"/>
          </a:p>
        </p:txBody>
      </p:sp>
      <p:sp>
        <p:nvSpPr>
          <p:cNvPr id="4" name="Slide Number Placeholder 3"/>
          <p:cNvSpPr>
            <a:spLocks noGrp="1"/>
          </p:cNvSpPr>
          <p:nvPr>
            <p:ph type="sldNum" sz="quarter" idx="10"/>
          </p:nvPr>
        </p:nvSpPr>
        <p:spPr/>
        <p:txBody>
          <a:bodyPr/>
          <a:lstStyle/>
          <a:p>
            <a:fld id="{99F822C9-72E5-8D42-912C-1CB973AE1FDE}" type="slidenum">
              <a:rPr lang="en-US" smtClean="0"/>
              <a:t>19</a:t>
            </a:fld>
            <a:endParaRPr lang="en-US"/>
          </a:p>
        </p:txBody>
      </p:sp>
    </p:spTree>
    <p:extLst>
      <p:ext uri="{BB962C8B-B14F-4D97-AF65-F5344CB8AC3E}">
        <p14:creationId xmlns:p14="http://schemas.microsoft.com/office/powerpoint/2010/main" val="23299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William Weld was governor of Massachusetts at that time</a:t>
            </a:r>
          </a:p>
          <a:p>
            <a:r>
              <a:rPr lang="en-US" sz="1200" kern="1200" dirty="0" smtClean="0">
                <a:solidFill>
                  <a:schemeClr val="tx1"/>
                </a:solidFill>
                <a:effectLst/>
                <a:latin typeface="+mn-lt"/>
                <a:ea typeface="+mn-ea"/>
                <a:cs typeface="+mn-cs"/>
              </a:rPr>
              <a:t>and his medical records were in the GIC data. Governor Weld lived in</a:t>
            </a:r>
          </a:p>
          <a:p>
            <a:r>
              <a:rPr lang="en-US" sz="1200" kern="1200" dirty="0" smtClean="0">
                <a:solidFill>
                  <a:schemeClr val="tx1"/>
                </a:solidFill>
                <a:effectLst/>
                <a:latin typeface="+mn-lt"/>
                <a:ea typeface="+mn-ea"/>
                <a:cs typeface="+mn-cs"/>
              </a:rPr>
              <a:t>Cambridge Massachusetts. According to the Cambridge Voter list, six people</a:t>
            </a:r>
          </a:p>
          <a:p>
            <a:r>
              <a:rPr lang="en-US" sz="1200" kern="1200" dirty="0" smtClean="0">
                <a:solidFill>
                  <a:schemeClr val="tx1"/>
                </a:solidFill>
                <a:effectLst/>
                <a:latin typeface="+mn-lt"/>
                <a:ea typeface="+mn-ea"/>
                <a:cs typeface="+mn-cs"/>
              </a:rPr>
              <a:t>had his particular birth date; only three of them were men; and, he was the</a:t>
            </a:r>
          </a:p>
          <a:p>
            <a:r>
              <a:rPr lang="en-US" sz="1200" kern="1200" dirty="0" smtClean="0">
                <a:solidFill>
                  <a:schemeClr val="tx1"/>
                </a:solidFill>
                <a:effectLst/>
                <a:latin typeface="+mn-lt"/>
                <a:ea typeface="+mn-ea"/>
                <a:cs typeface="+mn-cs"/>
              </a:rPr>
              <a:t>only one in his 5-digit ZIP code</a:t>
            </a:r>
          </a:p>
          <a:p>
            <a:endParaRPr lang="en-US" dirty="0"/>
          </a:p>
        </p:txBody>
      </p:sp>
      <p:sp>
        <p:nvSpPr>
          <p:cNvPr id="4" name="Slide Number Placeholder 3"/>
          <p:cNvSpPr>
            <a:spLocks noGrp="1"/>
          </p:cNvSpPr>
          <p:nvPr>
            <p:ph type="sldNum" sz="quarter" idx="10"/>
          </p:nvPr>
        </p:nvSpPr>
        <p:spPr/>
        <p:txBody>
          <a:bodyPr/>
          <a:lstStyle/>
          <a:p>
            <a:fld id="{99F822C9-72E5-8D42-912C-1CB973AE1FDE}" type="slidenum">
              <a:rPr lang="en-US" smtClean="0"/>
              <a:t>20</a:t>
            </a:fld>
            <a:endParaRPr lang="en-US"/>
          </a:p>
        </p:txBody>
      </p:sp>
    </p:spTree>
    <p:extLst>
      <p:ext uri="{BB962C8B-B14F-4D97-AF65-F5344CB8AC3E}">
        <p14:creationId xmlns:p14="http://schemas.microsoft.com/office/powerpoint/2010/main" val="23299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8FCDB2-7D06-DE44-97F0-3FDA53842314}" type="datetime1">
              <a:rPr lang="en-US" smtClean="0"/>
              <a:t>7/19/17</a:t>
            </a:fld>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B40A61-30E7-FD43-AD08-1DF4F8CB018A}" type="datetime1">
              <a:rPr lang="en-US" smtClean="0"/>
              <a:t>7/19/17</a:t>
            </a:fld>
            <a:endParaRPr lang="en-US"/>
          </a:p>
        </p:txBody>
      </p:sp>
      <p:sp>
        <p:nvSpPr>
          <p:cNvPr id="3" name="Footer Placeholder 2"/>
          <p:cNvSpPr>
            <a:spLocks noGrp="1"/>
          </p:cNvSpPr>
          <p:nvPr>
            <p:ph type="ftr" sz="quarter" idx="11"/>
          </p:nvPr>
        </p:nvSpPr>
        <p:spPr>
          <a:xfrm>
            <a:off x="5789613"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B9C08273-2733-1A4B-8CAC-A12F4EE2A0F8}"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3EDB8C1-4EED-0345-8A55-73649C273B9D}"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591339A7-1BF6-CC4F-8E6E-9F6F35B5E3CB}"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C2EA7-0D9D-E04F-9820-48610173BFFA}" type="datetime1">
              <a:rPr lang="en-US" smtClean="0"/>
              <a:t>7/19/17</a:t>
            </a:fld>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66E29-F2DD-C14E-AB5B-18A1CF9FF8A8}" type="datetime1">
              <a:rPr lang="en-US" smtClean="0"/>
              <a:t>7/19/17</a:t>
            </a:fld>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691B78D0-240A-084F-B457-A159B3D355DE}" type="datetime1">
              <a:rPr lang="en-US" smtClean="0"/>
              <a:t>7/19/17</a:t>
            </a:fld>
            <a:endParaRPr lang="en-US"/>
          </a:p>
        </p:txBody>
      </p:sp>
      <p:sp>
        <p:nvSpPr>
          <p:cNvPr id="4" name="Footer Placeholder 3"/>
          <p:cNvSpPr>
            <a:spLocks noGrp="1"/>
          </p:cNvSpPr>
          <p:nvPr>
            <p:ph type="ftr" sz="quarter" idx="11"/>
          </p:nvPr>
        </p:nvSpPr>
        <p:spPr>
          <a:xfrm>
            <a:off x="5789613"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D578FC-1EFA-0543-BDBB-D832FAE1F466}" type="datetime1">
              <a:rPr lang="en-US" smtClean="0"/>
              <a:t>7/19/17</a:t>
            </a:fld>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121361EC-4BEA-524D-99D0-75937E98FB41}" type="datetime1">
              <a:rPr lang="en-US" smtClean="0"/>
              <a:t>7/19/17</a:t>
            </a:fld>
            <a:endParaRPr lang="en-US"/>
          </a:p>
        </p:txBody>
      </p:sp>
      <p:sp>
        <p:nvSpPr>
          <p:cNvPr id="5" name="Footer Placeholder 4"/>
          <p:cNvSpPr>
            <a:spLocks noGrp="1"/>
          </p:cNvSpPr>
          <p:nvPr>
            <p:ph type="ftr" sz="quarter" idx="11"/>
          </p:nvPr>
        </p:nvSpPr>
        <p:spPr>
          <a:xfrm>
            <a:off x="7238999" y="6356350"/>
            <a:ext cx="144621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84ADC1-8346-7E4D-8C7E-06AFF4B33B87}"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9149B8-CC99-CF4C-92C8-B7D5E315DB67}" type="datetime1">
              <a:rPr lang="en-US" smtClean="0"/>
              <a:t>7/19/17</a:t>
            </a:fld>
            <a:endParaRPr lang="en-US"/>
          </a:p>
        </p:txBody>
      </p:sp>
      <p:sp>
        <p:nvSpPr>
          <p:cNvPr id="8" name="Footer Placeholder 7"/>
          <p:cNvSpPr>
            <a:spLocks noGrp="1"/>
          </p:cNvSpPr>
          <p:nvPr>
            <p:ph type="ftr" sz="quarter" idx="11"/>
          </p:nvPr>
        </p:nvSpPr>
        <p:spPr>
          <a:xfrm>
            <a:off x="5789613"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E918BB-403F-064A-97C2-CEB0F9601C43}"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16FD17-C019-E642-B22C-5041D9B47933}"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F7A68-905F-7046-884E-89226AF4A4D0}" type="datetime1">
              <a:rPr lang="en-US" smtClean="0"/>
              <a:t>7/19/17</a:t>
            </a:fld>
            <a:endParaRPr lang="en-US"/>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13F6E9-9B24-9F4E-B5A9-42D3DED8800A}" type="datetime1">
              <a:rPr lang="en-US" smtClean="0"/>
              <a:t>7/19/17</a:t>
            </a:fld>
            <a:endParaRPr lang="en-US"/>
          </a:p>
        </p:txBody>
      </p:sp>
      <p:sp>
        <p:nvSpPr>
          <p:cNvPr id="4" name="Footer Placeholder 3"/>
          <p:cNvSpPr>
            <a:spLocks noGrp="1"/>
          </p:cNvSpPr>
          <p:nvPr>
            <p:ph type="ftr" sz="quarter" idx="11"/>
          </p:nvPr>
        </p:nvSpPr>
        <p:spPr>
          <a:xfrm>
            <a:off x="5789613"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Slide Number Placeholder 5"/>
          <p:cNvSpPr>
            <a:spLocks noGrp="1"/>
          </p:cNvSpPr>
          <p:nvPr>
            <p:ph type="sldNum" sz="quarter" idx="4"/>
          </p:nvPr>
        </p:nvSpPr>
        <p:spPr>
          <a:xfrm>
            <a:off x="8659951" y="6504317"/>
            <a:ext cx="533400" cy="365125"/>
          </a:xfrm>
          <a:prstGeom prst="rect">
            <a:avLst/>
          </a:prstGeom>
        </p:spPr>
        <p:txBody>
          <a:bodyPr vert="horz" lIns="91440" tIns="45720" rIns="91440" bIns="45720" rtlCol="0" anchor="ctr"/>
          <a:lstStyle>
            <a:lvl1pPr algn="ctr">
              <a:defRPr sz="1000" b="1">
                <a:solidFill>
                  <a:schemeClr val="tx1">
                    <a:lumMod val="50000"/>
                    <a:lumOff val="50000"/>
                  </a:schemeClr>
                </a:solidFill>
              </a:defRPr>
            </a:lvl1pPr>
          </a:lstStyle>
          <a:p>
            <a:fld id="{9F2F5E10-5301-4EE6-90D2-A6C4A3F62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charset="2"/>
        <a:buChar char="u"/>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charset="2"/>
        <a:buChar char="u"/>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charset="2"/>
        <a:buChar char="u"/>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charset="2"/>
        <a:buChar char="u"/>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0.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0.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0.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457199" y="428601"/>
            <a:ext cx="8228013" cy="1857399"/>
          </a:xfrm>
          <a:ln w="38100" cmpd="sng">
            <a:solidFill>
              <a:srgbClr val="FF6600"/>
            </a:solidFill>
          </a:ln>
        </p:spPr>
        <p:txBody>
          <a:bodyPr>
            <a:noAutofit/>
          </a:bodyPr>
          <a:lstStyle/>
          <a:p>
            <a:r>
              <a:rPr lang="en-US" sz="4800" dirty="0"/>
              <a:t>Privacy and Ethics</a:t>
            </a:r>
          </a:p>
          <a:p>
            <a:r>
              <a:rPr lang="en-US" sz="4800" dirty="0"/>
              <a:t>in Data Science</a:t>
            </a:r>
          </a:p>
        </p:txBody>
      </p:sp>
      <p:sp>
        <p:nvSpPr>
          <p:cNvPr id="5" name="TextBox 4"/>
          <p:cNvSpPr txBox="1"/>
          <p:nvPr/>
        </p:nvSpPr>
        <p:spPr>
          <a:xfrm>
            <a:off x="1815993" y="4331802"/>
            <a:ext cx="5510443" cy="1692771"/>
          </a:xfrm>
          <a:prstGeom prst="rect">
            <a:avLst/>
          </a:prstGeom>
          <a:noFill/>
        </p:spPr>
        <p:txBody>
          <a:bodyPr wrap="none" rtlCol="0">
            <a:spAutoFit/>
          </a:bodyPr>
          <a:lstStyle/>
          <a:p>
            <a:pPr algn="ctr"/>
            <a:r>
              <a:rPr lang="en-US" sz="2800" b="1" dirty="0" smtClean="0">
                <a:solidFill>
                  <a:schemeClr val="bg1"/>
                </a:solidFill>
              </a:rPr>
              <a:t>Yolanda Gil</a:t>
            </a:r>
          </a:p>
          <a:p>
            <a:pPr algn="ctr"/>
            <a:r>
              <a:rPr lang="en-US" sz="2800" b="1" dirty="0" smtClean="0">
                <a:solidFill>
                  <a:schemeClr val="bg1"/>
                </a:solidFill>
              </a:rPr>
              <a:t>University of Southern California</a:t>
            </a:r>
          </a:p>
          <a:p>
            <a:pPr algn="ctr"/>
            <a:r>
              <a:rPr lang="en-US" sz="2400" b="1" dirty="0" err="1" smtClean="0">
                <a:solidFill>
                  <a:schemeClr val="bg1"/>
                </a:solidFill>
              </a:rPr>
              <a:t>gil@isi.edu</a:t>
            </a:r>
            <a:endParaRPr lang="en-US" sz="2400" b="1" dirty="0">
              <a:solidFill>
                <a:schemeClr val="bg1"/>
              </a:solidFill>
            </a:endParaRPr>
          </a:p>
          <a:p>
            <a:pPr algn="ctr"/>
            <a:endParaRPr lang="en-US" sz="2400" b="1" dirty="0">
              <a:solidFill>
                <a:schemeClr val="bg1"/>
              </a:solidFill>
            </a:endParaRPr>
          </a:p>
        </p:txBody>
      </p:sp>
      <p:sp>
        <p:nvSpPr>
          <p:cNvPr id="6" name="TextBox 5"/>
          <p:cNvSpPr txBox="1"/>
          <p:nvPr/>
        </p:nvSpPr>
        <p:spPr>
          <a:xfrm>
            <a:off x="7443383" y="6224079"/>
            <a:ext cx="1326557" cy="523220"/>
          </a:xfrm>
          <a:prstGeom prst="rect">
            <a:avLst/>
          </a:prstGeom>
          <a:noFill/>
        </p:spPr>
        <p:txBody>
          <a:bodyPr wrap="none" rtlCol="0">
            <a:spAutoFit/>
          </a:bodyPr>
          <a:lstStyle/>
          <a:p>
            <a:pPr algn="ctr"/>
            <a:r>
              <a:rPr lang="en-US" sz="1400" i="1" dirty="0" smtClean="0">
                <a:solidFill>
                  <a:srgbClr val="265993"/>
                </a:solidFill>
              </a:rPr>
              <a:t>Last Updated:</a:t>
            </a:r>
          </a:p>
          <a:p>
            <a:pPr algn="ctr"/>
            <a:r>
              <a:rPr lang="en-US" sz="1400" i="1" dirty="0" smtClean="0">
                <a:solidFill>
                  <a:srgbClr val="265993"/>
                </a:solidFill>
              </a:rPr>
              <a:t>September 2016</a:t>
            </a:r>
            <a:endParaRPr lang="en-US" sz="1400" i="1" dirty="0">
              <a:solidFill>
                <a:srgbClr val="265993"/>
              </a:solidFill>
            </a:endParaRPr>
          </a:p>
        </p:txBody>
      </p:sp>
      <p:sp>
        <p:nvSpPr>
          <p:cNvPr id="8" name="TextBox 1"/>
          <p:cNvSpPr txBox="1">
            <a:spLocks noChangeArrowheads="1"/>
          </p:cNvSpPr>
          <p:nvPr/>
        </p:nvSpPr>
        <p:spPr bwMode="auto">
          <a:xfrm>
            <a:off x="4185935" y="6308338"/>
            <a:ext cx="91847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ook Antiqua" charset="0"/>
                <a:ea typeface="ＭＳ Ｐゴシック" charset="0"/>
                <a:cs typeface="ＭＳ Ｐゴシック" charset="0"/>
              </a:defRPr>
            </a:lvl1pPr>
            <a:lvl2pPr marL="742950" indent="-285750">
              <a:defRPr sz="2400" b="1">
                <a:solidFill>
                  <a:srgbClr val="00279F"/>
                </a:solidFill>
                <a:latin typeface="Book Antiqua" charset="0"/>
                <a:ea typeface="ＭＳ Ｐゴシック" charset="0"/>
              </a:defRPr>
            </a:lvl2pPr>
            <a:lvl3pPr marL="1143000" indent="-228600">
              <a:defRPr sz="2400" b="1">
                <a:solidFill>
                  <a:srgbClr val="00279F"/>
                </a:solidFill>
                <a:latin typeface="Book Antiqua" charset="0"/>
                <a:ea typeface="ＭＳ Ｐゴシック" charset="0"/>
              </a:defRPr>
            </a:lvl3pPr>
            <a:lvl4pPr marL="1600200" indent="-228600">
              <a:defRPr sz="2400" b="1">
                <a:solidFill>
                  <a:srgbClr val="00279F"/>
                </a:solidFill>
                <a:latin typeface="Book Antiqua" charset="0"/>
                <a:ea typeface="ＭＳ Ｐゴシック" charset="0"/>
              </a:defRPr>
            </a:lvl4pPr>
            <a:lvl5pPr marL="2057400" indent="-228600">
              <a:defRPr sz="2400" b="1">
                <a:solidFill>
                  <a:srgbClr val="00279F"/>
                </a:solidFill>
                <a:latin typeface="Book Antiqua" charset="0"/>
                <a:ea typeface="ＭＳ Ｐゴシック" charset="0"/>
              </a:defRPr>
            </a:lvl5pPr>
            <a:lvl6pPr marL="2514600" indent="-228600" eaLnBrk="0" fontAlgn="base" hangingPunct="0">
              <a:spcBef>
                <a:spcPct val="0"/>
              </a:spcBef>
              <a:spcAft>
                <a:spcPct val="0"/>
              </a:spcAft>
              <a:defRPr sz="2400" b="1">
                <a:solidFill>
                  <a:srgbClr val="00279F"/>
                </a:solidFill>
                <a:latin typeface="Book Antiqua" charset="0"/>
                <a:ea typeface="ＭＳ Ｐゴシック" charset="0"/>
              </a:defRPr>
            </a:lvl6pPr>
            <a:lvl7pPr marL="2971800" indent="-228600" eaLnBrk="0" fontAlgn="base" hangingPunct="0">
              <a:spcBef>
                <a:spcPct val="0"/>
              </a:spcBef>
              <a:spcAft>
                <a:spcPct val="0"/>
              </a:spcAft>
              <a:defRPr sz="2400" b="1">
                <a:solidFill>
                  <a:srgbClr val="00279F"/>
                </a:solidFill>
                <a:latin typeface="Book Antiqua" charset="0"/>
                <a:ea typeface="ＭＳ Ｐゴシック" charset="0"/>
              </a:defRPr>
            </a:lvl7pPr>
            <a:lvl8pPr marL="3429000" indent="-228600" eaLnBrk="0" fontAlgn="base" hangingPunct="0">
              <a:spcBef>
                <a:spcPct val="0"/>
              </a:spcBef>
              <a:spcAft>
                <a:spcPct val="0"/>
              </a:spcAft>
              <a:defRPr sz="2400" b="1">
                <a:solidFill>
                  <a:srgbClr val="00279F"/>
                </a:solidFill>
                <a:latin typeface="Book Antiqua" charset="0"/>
                <a:ea typeface="ＭＳ Ｐゴシック" charset="0"/>
              </a:defRPr>
            </a:lvl8pPr>
            <a:lvl9pPr marL="3886200" indent="-228600" eaLnBrk="0" fontAlgn="base" hangingPunct="0">
              <a:spcBef>
                <a:spcPct val="0"/>
              </a:spcBef>
              <a:spcAft>
                <a:spcPct val="0"/>
              </a:spcAft>
              <a:defRPr sz="2400" b="1">
                <a:solidFill>
                  <a:srgbClr val="00279F"/>
                </a:solidFill>
                <a:latin typeface="Book Antiqua" charset="0"/>
                <a:ea typeface="ＭＳ Ｐゴシック" charset="0"/>
              </a:defRPr>
            </a:lvl9pPr>
          </a:lstStyle>
          <a:p>
            <a:r>
              <a:rPr lang="en-US" sz="1000" dirty="0">
                <a:solidFill>
                  <a:srgbClr val="17678F"/>
                </a:solidFill>
              </a:rPr>
              <a:t>ACI-1355475</a:t>
            </a:r>
          </a:p>
        </p:txBody>
      </p:sp>
      <p:pic>
        <p:nvPicPr>
          <p:cNvPr id="9" name="Picture 17"/>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02357" y="6182393"/>
            <a:ext cx="54292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121931" y="6182393"/>
            <a:ext cx="2438283" cy="538609"/>
          </a:xfrm>
          <a:prstGeom prst="rect">
            <a:avLst/>
          </a:prstGeom>
          <a:solidFill>
            <a:srgbClr val="F8CB65"/>
          </a:solidFill>
        </p:spPr>
        <p:txBody>
          <a:bodyPr wrap="square" rtlCol="0">
            <a:spAutoFit/>
          </a:bodyPr>
          <a:lstStyle/>
          <a:p>
            <a:endParaRPr lang="en-US" sz="300" b="1" dirty="0" smtClean="0">
              <a:solidFill>
                <a:schemeClr val="accent3">
                  <a:lumMod val="50000"/>
                </a:schemeClr>
              </a:solidFill>
            </a:endParaRPr>
          </a:p>
          <a:p>
            <a:r>
              <a:rPr lang="en-US" sz="1400" b="1" dirty="0" smtClean="0">
                <a:solidFill>
                  <a:schemeClr val="accent3">
                    <a:lumMod val="50000"/>
                  </a:schemeClr>
                </a:solidFill>
              </a:rPr>
              <a:t>CC-BY</a:t>
            </a:r>
            <a:endParaRPr lang="en-US" sz="1400" b="1" dirty="0">
              <a:solidFill>
                <a:schemeClr val="accent3">
                  <a:lumMod val="50000"/>
                </a:schemeClr>
              </a:solidFill>
            </a:endParaRPr>
          </a:p>
          <a:p>
            <a:r>
              <a:rPr lang="en-US" sz="1100" b="1" dirty="0" smtClean="0">
                <a:solidFill>
                  <a:schemeClr val="accent3">
                    <a:lumMod val="50000"/>
                  </a:schemeClr>
                </a:solidFill>
              </a:rPr>
              <a:t>Attribution               </a:t>
            </a:r>
            <a:endParaRPr lang="en-US" sz="1100" dirty="0">
              <a:solidFill>
                <a:schemeClr val="accent3">
                  <a:lumMod val="5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3026" y="6264412"/>
            <a:ext cx="1111324" cy="391785"/>
          </a:xfrm>
          <a:prstGeom prst="rect">
            <a:avLst/>
          </a:prstGeom>
        </p:spPr>
      </p:pic>
      <p:sp>
        <p:nvSpPr>
          <p:cNvPr id="11" name="TextBox 10"/>
          <p:cNvSpPr txBox="1"/>
          <p:nvPr/>
        </p:nvSpPr>
        <p:spPr>
          <a:xfrm>
            <a:off x="457199" y="3009639"/>
            <a:ext cx="8228014" cy="1261884"/>
          </a:xfrm>
          <a:prstGeom prst="rect">
            <a:avLst/>
          </a:prstGeom>
          <a:noFill/>
        </p:spPr>
        <p:txBody>
          <a:bodyPr wrap="square" rtlCol="0">
            <a:spAutoFit/>
          </a:bodyPr>
          <a:lstStyle/>
          <a:p>
            <a:pPr algn="ctr"/>
            <a:r>
              <a:rPr lang="en-US" sz="2800" dirty="0" smtClean="0">
                <a:solidFill>
                  <a:srgbClr val="AAEA25"/>
                </a:solidFill>
              </a:rPr>
              <a:t>http</a:t>
            </a:r>
            <a:r>
              <a:rPr lang="en-US" sz="2800" dirty="0">
                <a:solidFill>
                  <a:srgbClr val="AAEA25"/>
                </a:solidFill>
              </a:rPr>
              <a:t>://www.datascience4all.org </a:t>
            </a:r>
          </a:p>
          <a:p>
            <a:pPr algn="ctr"/>
            <a:endParaRPr lang="en-US" sz="1200" dirty="0" smtClean="0">
              <a:solidFill>
                <a:srgbClr val="AAEA25"/>
              </a:solidFill>
            </a:endParaRPr>
          </a:p>
          <a:p>
            <a:pPr algn="ctr"/>
            <a:r>
              <a:rPr lang="en-US" sz="2400" i="1" dirty="0" smtClean="0">
                <a:solidFill>
                  <a:srgbClr val="AAEA25"/>
                </a:solidFill>
              </a:rPr>
              <a:t>Introduction </a:t>
            </a:r>
            <a:r>
              <a:rPr lang="en-US" sz="2400" i="1" dirty="0">
                <a:solidFill>
                  <a:srgbClr val="AAEA25"/>
                </a:solidFill>
              </a:rPr>
              <a:t>to </a:t>
            </a:r>
            <a:r>
              <a:rPr lang="en-US" sz="2400" i="1" dirty="0" smtClean="0">
                <a:solidFill>
                  <a:srgbClr val="AAEA25"/>
                </a:solidFill>
              </a:rPr>
              <a:t>Computational </a:t>
            </a:r>
            <a:r>
              <a:rPr lang="en-US" sz="2400" i="1" dirty="0">
                <a:solidFill>
                  <a:srgbClr val="AAEA25"/>
                </a:solidFill>
              </a:rPr>
              <a:t>Thinking and Data </a:t>
            </a:r>
            <a:r>
              <a:rPr lang="en-US" sz="2400" i="1" dirty="0" smtClean="0">
                <a:solidFill>
                  <a:srgbClr val="AAEA25"/>
                </a:solidFill>
              </a:rPr>
              <a:t>Science</a:t>
            </a:r>
          </a:p>
          <a:p>
            <a:pPr algn="ctr"/>
            <a:endParaRPr lang="en-US" sz="1200" dirty="0" smtClean="0">
              <a:solidFill>
                <a:srgbClr val="AAEA25"/>
              </a:solidFill>
            </a:endParaRPr>
          </a:p>
        </p:txBody>
      </p:sp>
    </p:spTree>
    <p:extLst>
      <p:ext uri="{BB962C8B-B14F-4D97-AF65-F5344CB8AC3E}">
        <p14:creationId xmlns:p14="http://schemas.microsoft.com/office/powerpoint/2010/main" val="212351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Sensitive Data</a:t>
            </a:r>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10</a:t>
            </a:fld>
            <a:endParaRPr lang="en-US"/>
          </a:p>
        </p:txBody>
      </p:sp>
      <p:pic>
        <p:nvPicPr>
          <p:cNvPr id="9" name="Picture 8"/>
          <p:cNvPicPr>
            <a:picLocks noChangeAspect="1"/>
          </p:cNvPicPr>
          <p:nvPr/>
        </p:nvPicPr>
        <p:blipFill>
          <a:blip r:embed="rId2"/>
          <a:stretch>
            <a:fillRect/>
          </a:stretch>
        </p:blipFill>
        <p:spPr>
          <a:xfrm>
            <a:off x="921691" y="2648268"/>
            <a:ext cx="6881547" cy="3882585"/>
          </a:xfrm>
          <a:prstGeom prst="rect">
            <a:avLst/>
          </a:prstGeom>
        </p:spPr>
      </p:pic>
      <p:sp>
        <p:nvSpPr>
          <p:cNvPr id="10" name="Rounded Rectangle 9"/>
          <p:cNvSpPr/>
          <p:nvPr/>
        </p:nvSpPr>
        <p:spPr>
          <a:xfrm>
            <a:off x="1378058" y="2734425"/>
            <a:ext cx="4220970" cy="3796427"/>
          </a:xfrm>
          <a:prstGeom prst="roundRect">
            <a:avLst>
              <a:gd name="adj" fmla="val 3241"/>
            </a:avLst>
          </a:prstGeom>
          <a:noFill/>
          <a:ln w="57150"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54661" y="2263923"/>
            <a:ext cx="2570084" cy="461665"/>
          </a:xfrm>
          <a:prstGeom prst="rect">
            <a:avLst/>
          </a:prstGeom>
          <a:noFill/>
        </p:spPr>
        <p:txBody>
          <a:bodyPr wrap="none" rtlCol="0">
            <a:spAutoFit/>
          </a:bodyPr>
          <a:lstStyle/>
          <a:p>
            <a:r>
              <a:rPr lang="en-US" sz="2400" b="1" dirty="0">
                <a:solidFill>
                  <a:srgbClr val="FF6600"/>
                </a:solidFill>
              </a:rPr>
              <a:t>i</a:t>
            </a:r>
            <a:r>
              <a:rPr lang="en-US" sz="2400" b="1" dirty="0" smtClean="0">
                <a:solidFill>
                  <a:srgbClr val="FF6600"/>
                </a:solidFill>
              </a:rPr>
              <a:t>dentifying values</a:t>
            </a:r>
            <a:endParaRPr lang="en-US" sz="2400" b="1" dirty="0">
              <a:solidFill>
                <a:srgbClr val="FF6600"/>
              </a:solidFill>
            </a:endParaRPr>
          </a:p>
        </p:txBody>
      </p:sp>
      <p:sp>
        <p:nvSpPr>
          <p:cNvPr id="12" name="TextBox 11"/>
          <p:cNvSpPr txBox="1"/>
          <p:nvPr/>
        </p:nvSpPr>
        <p:spPr>
          <a:xfrm>
            <a:off x="5687974" y="2250674"/>
            <a:ext cx="2582758" cy="461665"/>
          </a:xfrm>
          <a:prstGeom prst="rect">
            <a:avLst/>
          </a:prstGeom>
          <a:noFill/>
        </p:spPr>
        <p:txBody>
          <a:bodyPr wrap="none" rtlCol="0">
            <a:spAutoFit/>
          </a:bodyPr>
          <a:lstStyle/>
          <a:p>
            <a:r>
              <a:rPr lang="en-US" sz="2400" b="1" dirty="0">
                <a:solidFill>
                  <a:srgbClr val="FF6600"/>
                </a:solidFill>
              </a:rPr>
              <a:t>s</a:t>
            </a:r>
            <a:r>
              <a:rPr lang="en-US" sz="2400" b="1" dirty="0" smtClean="0">
                <a:solidFill>
                  <a:srgbClr val="FF6600"/>
                </a:solidFill>
              </a:rPr>
              <a:t>ensitive attribute</a:t>
            </a:r>
            <a:endParaRPr lang="en-US" sz="2400" b="1" dirty="0">
              <a:solidFill>
                <a:srgbClr val="FF6600"/>
              </a:solidFill>
            </a:endParaRPr>
          </a:p>
        </p:txBody>
      </p:sp>
      <p:sp>
        <p:nvSpPr>
          <p:cNvPr id="13" name="Rounded Rectangle 12"/>
          <p:cNvSpPr/>
          <p:nvPr/>
        </p:nvSpPr>
        <p:spPr>
          <a:xfrm>
            <a:off x="5765275" y="2708197"/>
            <a:ext cx="2037963" cy="3796427"/>
          </a:xfrm>
          <a:prstGeom prst="roundRect">
            <a:avLst>
              <a:gd name="adj" fmla="val 3241"/>
            </a:avLst>
          </a:prstGeom>
          <a:noFill/>
          <a:ln w="57150"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77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ko-KR"/>
              <a:t>Yolanda Gil    gil@isi.edu</a:t>
            </a:r>
          </a:p>
        </p:txBody>
      </p:sp>
      <p:sp>
        <p:nvSpPr>
          <p:cNvPr id="1480706" name="Rectangle 2"/>
          <p:cNvSpPr>
            <a:spLocks noGrp="1" noChangeArrowheads="1"/>
          </p:cNvSpPr>
          <p:nvPr>
            <p:ph type="title"/>
          </p:nvPr>
        </p:nvSpPr>
        <p:spPr>
          <a:xfrm>
            <a:off x="222820" y="0"/>
            <a:ext cx="2820418" cy="1760104"/>
          </a:xfrm>
        </p:spPr>
        <p:txBody>
          <a:bodyPr/>
          <a:lstStyle/>
          <a:p>
            <a:r>
              <a:rPr lang="en-US" sz="2400" dirty="0" smtClean="0">
                <a:solidFill>
                  <a:srgbClr val="FF0000"/>
                </a:solidFill>
              </a:rPr>
              <a:t>OECD</a:t>
            </a:r>
            <a:r>
              <a:rPr lang="en-US" sz="2400" dirty="0" smtClean="0">
                <a:solidFill>
                  <a:srgbClr val="FF0000"/>
                </a:solidFill>
                <a:latin typeface="Arial"/>
              </a:rPr>
              <a:t>’</a:t>
            </a:r>
            <a:r>
              <a:rPr lang="en-US" sz="2400" dirty="0" smtClean="0">
                <a:solidFill>
                  <a:srgbClr val="FF0000"/>
                </a:solidFill>
              </a:rPr>
              <a:t>s </a:t>
            </a:r>
            <a:r>
              <a:rPr lang="en-US" sz="2400" dirty="0">
                <a:solidFill>
                  <a:srgbClr val="FF0000"/>
                </a:solidFill>
              </a:rPr>
              <a:t>Eight Principles of Fair Information Practices </a:t>
            </a:r>
            <a:br>
              <a:rPr lang="en-US" sz="2400" dirty="0">
                <a:solidFill>
                  <a:srgbClr val="FF0000"/>
                </a:solidFill>
              </a:rPr>
            </a:br>
            <a:r>
              <a:rPr lang="en-US" sz="2400" dirty="0" smtClean="0">
                <a:solidFill>
                  <a:srgbClr val="FFFFFF"/>
                </a:solidFill>
              </a:rPr>
              <a:t>[</a:t>
            </a:r>
            <a:r>
              <a:rPr lang="en-US" sz="2400" dirty="0">
                <a:solidFill>
                  <a:srgbClr val="FFFFFF"/>
                </a:solidFill>
              </a:rPr>
              <a:t>OECD 1980]</a:t>
            </a:r>
          </a:p>
        </p:txBody>
      </p:sp>
      <p:sp>
        <p:nvSpPr>
          <p:cNvPr id="1480707" name="Rectangle 3"/>
          <p:cNvSpPr>
            <a:spLocks noGrp="1" noChangeArrowheads="1"/>
          </p:cNvSpPr>
          <p:nvPr>
            <p:ph type="body" idx="1"/>
          </p:nvPr>
        </p:nvSpPr>
        <p:spPr>
          <a:xfrm>
            <a:off x="122551" y="2172280"/>
            <a:ext cx="2925449" cy="4152320"/>
          </a:xfrm>
        </p:spPr>
        <p:txBody>
          <a:bodyPr>
            <a:normAutofit/>
          </a:bodyPr>
          <a:lstStyle/>
          <a:p>
            <a:r>
              <a:rPr lang="en-US" sz="2400" dirty="0" smtClean="0">
                <a:solidFill>
                  <a:schemeClr val="tx1">
                    <a:lumMod val="50000"/>
                    <a:lumOff val="50000"/>
                  </a:schemeClr>
                </a:solidFill>
              </a:rPr>
              <a:t>A framework for privacy protection</a:t>
            </a:r>
          </a:p>
          <a:p>
            <a:r>
              <a:rPr lang="en-US" sz="2400" dirty="0" smtClean="0">
                <a:solidFill>
                  <a:schemeClr val="tx1">
                    <a:lumMod val="50000"/>
                    <a:lumOff val="50000"/>
                  </a:schemeClr>
                </a:solidFill>
              </a:rPr>
              <a:t>Protect </a:t>
            </a:r>
            <a:r>
              <a:rPr lang="en-US" sz="2400" u="sng" dirty="0">
                <a:solidFill>
                  <a:schemeClr val="tx1">
                    <a:lumMod val="50000"/>
                    <a:lumOff val="50000"/>
                  </a:schemeClr>
                </a:solidFill>
              </a:rPr>
              <a:t>use</a:t>
            </a:r>
          </a:p>
          <a:p>
            <a:pPr lvl="1"/>
            <a:r>
              <a:rPr lang="en-US" sz="2000" dirty="0">
                <a:solidFill>
                  <a:schemeClr val="tx1">
                    <a:lumMod val="50000"/>
                    <a:lumOff val="50000"/>
                  </a:schemeClr>
                </a:solidFill>
              </a:rPr>
              <a:t>Collection for a purpose</a:t>
            </a:r>
          </a:p>
          <a:p>
            <a:pPr lvl="1"/>
            <a:r>
              <a:rPr lang="en-US" sz="2000" dirty="0">
                <a:solidFill>
                  <a:schemeClr val="tx1">
                    <a:lumMod val="50000"/>
                    <a:lumOff val="50000"/>
                  </a:schemeClr>
                </a:solidFill>
              </a:rPr>
              <a:t>Use only for authorized purpose</a:t>
            </a:r>
          </a:p>
          <a:p>
            <a:pPr lvl="1"/>
            <a:r>
              <a:rPr lang="en-US" sz="2000" dirty="0">
                <a:solidFill>
                  <a:schemeClr val="tx1">
                    <a:lumMod val="50000"/>
                    <a:lumOff val="50000"/>
                  </a:schemeClr>
                </a:solidFill>
              </a:rPr>
              <a:t>Accountability throughout these principles</a:t>
            </a:r>
          </a:p>
          <a:p>
            <a:endParaRPr lang="en-US" dirty="0">
              <a:solidFill>
                <a:schemeClr val="tx1">
                  <a:lumMod val="50000"/>
                  <a:lumOff val="50000"/>
                </a:schemeClr>
              </a:solidFill>
            </a:endParaRPr>
          </a:p>
        </p:txBody>
      </p:sp>
      <p:graphicFrame>
        <p:nvGraphicFramePr>
          <p:cNvPr id="1480708" name="Object 4"/>
          <p:cNvGraphicFramePr>
            <a:graphicFrameLocks noChangeAspect="1"/>
          </p:cNvGraphicFramePr>
          <p:nvPr>
            <p:extLst>
              <p:ext uri="{D42A27DB-BD31-4B8C-83A1-F6EECF244321}">
                <p14:modId xmlns:p14="http://schemas.microsoft.com/office/powerpoint/2010/main" val="1285917498"/>
              </p:ext>
            </p:extLst>
          </p:nvPr>
        </p:nvGraphicFramePr>
        <p:xfrm>
          <a:off x="3051175" y="138113"/>
          <a:ext cx="6084888" cy="6735762"/>
        </p:xfrm>
        <a:graphic>
          <a:graphicData uri="http://schemas.openxmlformats.org/presentationml/2006/ole">
            <mc:AlternateContent xmlns:mc="http://schemas.openxmlformats.org/markup-compatibility/2006">
              <mc:Choice xmlns:v="urn:schemas-microsoft-com:vml" Requires="v">
                <p:oleObj spid="_x0000_s9263" name="Document" r:id="rId3" imgW="6083300" imgH="6159500" progId="Word.Document.8">
                  <p:embed/>
                </p:oleObj>
              </mc:Choice>
              <mc:Fallback>
                <p:oleObj name="Document" r:id="rId3" imgW="6083300" imgH="6159500" progId="Word.Document.8">
                  <p:embed/>
                  <p:pic>
                    <p:nvPicPr>
                      <p:cNvPr id="0" name=""/>
                      <p:cNvPicPr>
                        <a:picLocks noChangeAspect="1" noChangeArrowheads="1"/>
                      </p:cNvPicPr>
                      <p:nvPr/>
                    </p:nvPicPr>
                    <p:blipFill>
                      <a:blip r:embed="rId4"/>
                      <a:srcRect/>
                      <a:stretch>
                        <a:fillRect/>
                      </a:stretch>
                    </p:blipFill>
                    <p:spPr bwMode="auto">
                      <a:xfrm>
                        <a:off x="3051175" y="138113"/>
                        <a:ext cx="6084888" cy="6735762"/>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80709" name="Rectangle 5"/>
          <p:cNvSpPr>
            <a:spLocks noChangeArrowheads="1"/>
          </p:cNvSpPr>
          <p:nvPr/>
        </p:nvSpPr>
        <p:spPr bwMode="auto">
          <a:xfrm>
            <a:off x="3200400" y="2819400"/>
            <a:ext cx="1295400" cy="609600"/>
          </a:xfrm>
          <a:prstGeom prst="rect">
            <a:avLst/>
          </a:prstGeom>
          <a:noFill/>
          <a:ln w="38100">
            <a:solidFill>
              <a:srgbClr val="74A51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0710" name="Rectangle 6"/>
          <p:cNvSpPr>
            <a:spLocks noChangeArrowheads="1"/>
          </p:cNvSpPr>
          <p:nvPr/>
        </p:nvSpPr>
        <p:spPr bwMode="auto">
          <a:xfrm>
            <a:off x="3200400" y="6010440"/>
            <a:ext cx="1295400" cy="609600"/>
          </a:xfrm>
          <a:prstGeom prst="rect">
            <a:avLst/>
          </a:prstGeom>
          <a:noFill/>
          <a:ln w="38100">
            <a:solidFill>
              <a:srgbClr val="74A51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0711" name="Rectangle 7"/>
          <p:cNvSpPr>
            <a:spLocks noChangeArrowheads="1"/>
          </p:cNvSpPr>
          <p:nvPr/>
        </p:nvSpPr>
        <p:spPr bwMode="auto">
          <a:xfrm>
            <a:off x="3200400" y="1981200"/>
            <a:ext cx="1295400" cy="762000"/>
          </a:xfrm>
          <a:prstGeom prst="rect">
            <a:avLst/>
          </a:prstGeom>
          <a:noFill/>
          <a:ln w="38100">
            <a:solidFill>
              <a:srgbClr val="74A51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0712" name="Rectangle 8"/>
          <p:cNvSpPr>
            <a:spLocks noChangeArrowheads="1"/>
          </p:cNvSpPr>
          <p:nvPr/>
        </p:nvSpPr>
        <p:spPr bwMode="auto">
          <a:xfrm>
            <a:off x="3200400" y="3505200"/>
            <a:ext cx="1295400" cy="838200"/>
          </a:xfrm>
          <a:prstGeom prst="rect">
            <a:avLst/>
          </a:prstGeom>
          <a:noFill/>
          <a:ln w="38100">
            <a:solidFill>
              <a:srgbClr val="74A51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0713" name="Rectangle 9"/>
          <p:cNvSpPr>
            <a:spLocks noChangeArrowheads="1"/>
          </p:cNvSpPr>
          <p:nvPr/>
        </p:nvSpPr>
        <p:spPr bwMode="auto">
          <a:xfrm>
            <a:off x="3200400" y="4453020"/>
            <a:ext cx="1295400" cy="609600"/>
          </a:xfrm>
          <a:prstGeom prst="rect">
            <a:avLst/>
          </a:prstGeom>
          <a:noFill/>
          <a:ln w="38100">
            <a:solidFill>
              <a:srgbClr val="74A51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78990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2F5E10-5301-4EE6-90D2-A6C4A3F62BED}" type="slidenum">
              <a:rPr lang="en-US" smtClean="0"/>
              <a:t>12</a:t>
            </a:fld>
            <a:endParaRPr lang="en-US"/>
          </a:p>
        </p:txBody>
      </p:sp>
      <p:graphicFrame>
        <p:nvGraphicFramePr>
          <p:cNvPr id="4" name="Content Placeholder 5"/>
          <p:cNvGraphicFramePr>
            <a:graphicFrameLocks/>
          </p:cNvGraphicFramePr>
          <p:nvPr>
            <p:extLst>
              <p:ext uri="{D42A27DB-BD31-4B8C-83A1-F6EECF244321}">
                <p14:modId xmlns:p14="http://schemas.microsoft.com/office/powerpoint/2010/main" val="3373582442"/>
              </p:ext>
            </p:extLst>
          </p:nvPr>
        </p:nvGraphicFramePr>
        <p:xfrm>
          <a:off x="199496" y="186267"/>
          <a:ext cx="8944504" cy="667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100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3049711078"/>
              </p:ext>
            </p:extLst>
          </p:nvPr>
        </p:nvGraphicFramePr>
        <p:xfrm>
          <a:off x="199496" y="186267"/>
          <a:ext cx="8944504" cy="667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698822" y="241967"/>
            <a:ext cx="1893975"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13</a:t>
            </a:fld>
            <a:endParaRPr lang="en-US"/>
          </a:p>
        </p:txBody>
      </p:sp>
      <p:sp>
        <p:nvSpPr>
          <p:cNvPr id="7" name="Content Placeholder 6"/>
          <p:cNvSpPr>
            <a:spLocks noGrp="1"/>
          </p:cNvSpPr>
          <p:nvPr>
            <p:ph idx="4294967295"/>
          </p:nvPr>
        </p:nvSpPr>
        <p:spPr>
          <a:xfrm>
            <a:off x="3141771" y="2224088"/>
            <a:ext cx="2770188" cy="2365375"/>
          </a:xfrm>
          <a:solidFill>
            <a:schemeClr val="accent1">
              <a:lumMod val="20000"/>
              <a:lumOff val="80000"/>
            </a:schemeClr>
          </a:solidFill>
          <a:ln>
            <a:solidFill>
              <a:srgbClr val="74A510"/>
            </a:solidFill>
          </a:ln>
        </p:spPr>
        <p:txBody>
          <a:bodyPr>
            <a:normAutofit fontScale="92500" lnSpcReduction="10000"/>
          </a:bodyPr>
          <a:lstStyle/>
          <a:p>
            <a:r>
              <a:rPr lang="en-US" dirty="0" smtClean="0">
                <a:solidFill>
                  <a:schemeClr val="bg2">
                    <a:lumMod val="50000"/>
                  </a:schemeClr>
                </a:solidFill>
              </a:rPr>
              <a:t>Institutional Review Board</a:t>
            </a:r>
          </a:p>
          <a:p>
            <a:pPr lvl="1"/>
            <a:r>
              <a:rPr lang="en-US" dirty="0" smtClean="0">
                <a:solidFill>
                  <a:schemeClr val="bg2">
                    <a:lumMod val="50000"/>
                  </a:schemeClr>
                </a:solidFill>
              </a:rPr>
              <a:t>Provisions for collection, storage, processing, and dissemination of sensitive data</a:t>
            </a:r>
          </a:p>
        </p:txBody>
      </p:sp>
    </p:spTree>
    <p:extLst>
      <p:ext uri="{BB962C8B-B14F-4D97-AF65-F5344CB8AC3E}">
        <p14:creationId xmlns:p14="http://schemas.microsoft.com/office/powerpoint/2010/main" val="242998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2855409337"/>
              </p:ext>
            </p:extLst>
          </p:nvPr>
        </p:nvGraphicFramePr>
        <p:xfrm>
          <a:off x="199496" y="186267"/>
          <a:ext cx="8944504" cy="667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5559374" y="1091710"/>
            <a:ext cx="2350757"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14</a:t>
            </a:fld>
            <a:endParaRPr lang="en-US"/>
          </a:p>
        </p:txBody>
      </p:sp>
      <p:sp>
        <p:nvSpPr>
          <p:cNvPr id="7" name="Content Placeholder 6"/>
          <p:cNvSpPr>
            <a:spLocks noGrp="1"/>
          </p:cNvSpPr>
          <p:nvPr>
            <p:ph idx="4294967295"/>
          </p:nvPr>
        </p:nvSpPr>
        <p:spPr>
          <a:xfrm>
            <a:off x="3097207" y="2224088"/>
            <a:ext cx="2770188" cy="2365375"/>
          </a:xfrm>
          <a:solidFill>
            <a:schemeClr val="accent1">
              <a:lumMod val="20000"/>
              <a:lumOff val="80000"/>
            </a:schemeClr>
          </a:solidFill>
          <a:ln>
            <a:solidFill>
              <a:srgbClr val="74A510"/>
            </a:solidFill>
          </a:ln>
        </p:spPr>
        <p:txBody>
          <a:bodyPr/>
          <a:lstStyle/>
          <a:p>
            <a:r>
              <a:rPr lang="en-US" dirty="0" smtClean="0">
                <a:solidFill>
                  <a:schemeClr val="bg2">
                    <a:lumMod val="50000"/>
                  </a:schemeClr>
                </a:solidFill>
              </a:rPr>
              <a:t>Consent</a:t>
            </a:r>
          </a:p>
          <a:p>
            <a:r>
              <a:rPr lang="en-US" dirty="0" smtClean="0">
                <a:solidFill>
                  <a:schemeClr val="bg2">
                    <a:lumMod val="50000"/>
                  </a:schemeClr>
                </a:solidFill>
              </a:rPr>
              <a:t>State purpose/use</a:t>
            </a:r>
          </a:p>
          <a:p>
            <a:r>
              <a:rPr lang="en-US" dirty="0" smtClean="0">
                <a:solidFill>
                  <a:schemeClr val="bg2">
                    <a:lumMod val="50000"/>
                  </a:schemeClr>
                </a:solidFill>
              </a:rPr>
              <a:t>Decent quality</a:t>
            </a:r>
          </a:p>
          <a:p>
            <a:r>
              <a:rPr lang="en-US" dirty="0" smtClean="0">
                <a:solidFill>
                  <a:schemeClr val="bg2">
                    <a:lumMod val="50000"/>
                  </a:schemeClr>
                </a:solidFill>
              </a:rPr>
              <a:t>Allow corrections</a:t>
            </a:r>
            <a:endParaRPr lang="en-US" dirty="0">
              <a:solidFill>
                <a:schemeClr val="bg2">
                  <a:lumMod val="50000"/>
                </a:schemeClr>
              </a:solidFill>
            </a:endParaRPr>
          </a:p>
        </p:txBody>
      </p:sp>
    </p:spTree>
    <p:extLst>
      <p:ext uri="{BB962C8B-B14F-4D97-AF65-F5344CB8AC3E}">
        <p14:creationId xmlns:p14="http://schemas.microsoft.com/office/powerpoint/2010/main" val="57027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3445791106"/>
              </p:ext>
            </p:extLst>
          </p:nvPr>
        </p:nvGraphicFramePr>
        <p:xfrm>
          <a:off x="199496" y="186267"/>
          <a:ext cx="8944504" cy="667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6506361" y="3085752"/>
            <a:ext cx="2220436"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15</a:t>
            </a:fld>
            <a:endParaRPr lang="en-US"/>
          </a:p>
        </p:txBody>
      </p:sp>
      <p:sp>
        <p:nvSpPr>
          <p:cNvPr id="7" name="Content Placeholder 6"/>
          <p:cNvSpPr>
            <a:spLocks noGrp="1"/>
          </p:cNvSpPr>
          <p:nvPr>
            <p:ph idx="4294967295"/>
          </p:nvPr>
        </p:nvSpPr>
        <p:spPr>
          <a:xfrm>
            <a:off x="3242040" y="2224088"/>
            <a:ext cx="2770188" cy="2365375"/>
          </a:xfrm>
          <a:solidFill>
            <a:schemeClr val="accent1">
              <a:lumMod val="20000"/>
              <a:lumOff val="80000"/>
            </a:schemeClr>
          </a:solidFill>
          <a:ln>
            <a:solidFill>
              <a:srgbClr val="74A510"/>
            </a:solidFill>
          </a:ln>
        </p:spPr>
        <p:txBody>
          <a:bodyPr>
            <a:normAutofit/>
          </a:bodyPr>
          <a:lstStyle/>
          <a:p>
            <a:r>
              <a:rPr lang="en-US" dirty="0" smtClean="0">
                <a:solidFill>
                  <a:schemeClr val="bg2">
                    <a:lumMod val="50000"/>
                  </a:schemeClr>
                </a:solidFill>
              </a:rPr>
              <a:t>Physical safety</a:t>
            </a:r>
          </a:p>
          <a:p>
            <a:r>
              <a:rPr lang="en-US" dirty="0" smtClean="0">
                <a:solidFill>
                  <a:schemeClr val="bg2">
                    <a:lumMod val="50000"/>
                  </a:schemeClr>
                </a:solidFill>
              </a:rPr>
              <a:t>Personnel training</a:t>
            </a:r>
          </a:p>
          <a:p>
            <a:r>
              <a:rPr lang="en-US" dirty="0">
                <a:solidFill>
                  <a:schemeClr val="bg2">
                    <a:lumMod val="50000"/>
                  </a:schemeClr>
                </a:solidFill>
              </a:rPr>
              <a:t>Access control</a:t>
            </a:r>
          </a:p>
          <a:p>
            <a:r>
              <a:rPr lang="en-US" dirty="0" smtClean="0">
                <a:solidFill>
                  <a:schemeClr val="bg2">
                    <a:lumMod val="50000"/>
                  </a:schemeClr>
                </a:solidFill>
              </a:rPr>
              <a:t>Encryption</a:t>
            </a:r>
            <a:endParaRPr lang="en-US" dirty="0">
              <a:solidFill>
                <a:schemeClr val="bg2">
                  <a:lumMod val="50000"/>
                </a:schemeClr>
              </a:solidFill>
            </a:endParaRPr>
          </a:p>
        </p:txBody>
      </p:sp>
    </p:spTree>
    <p:extLst>
      <p:ext uri="{BB962C8B-B14F-4D97-AF65-F5344CB8AC3E}">
        <p14:creationId xmlns:p14="http://schemas.microsoft.com/office/powerpoint/2010/main" val="1613587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3628427699"/>
              </p:ext>
            </p:extLst>
          </p:nvPr>
        </p:nvGraphicFramePr>
        <p:xfrm>
          <a:off x="199496" y="186267"/>
          <a:ext cx="8944504" cy="667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1414911" y="4901556"/>
            <a:ext cx="2220436"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16</a:t>
            </a:fld>
            <a:endParaRPr lang="en-US"/>
          </a:p>
        </p:txBody>
      </p:sp>
      <p:sp>
        <p:nvSpPr>
          <p:cNvPr id="7" name="Content Placeholder 6"/>
          <p:cNvSpPr>
            <a:spLocks noGrp="1"/>
          </p:cNvSpPr>
          <p:nvPr>
            <p:ph idx="4294967295"/>
          </p:nvPr>
        </p:nvSpPr>
        <p:spPr>
          <a:xfrm>
            <a:off x="3265722" y="2134969"/>
            <a:ext cx="2870200" cy="2365375"/>
          </a:xfrm>
          <a:solidFill>
            <a:schemeClr val="accent1">
              <a:lumMod val="20000"/>
              <a:lumOff val="80000"/>
            </a:schemeClr>
          </a:solidFill>
          <a:ln>
            <a:solidFill>
              <a:srgbClr val="74A510"/>
            </a:solidFill>
          </a:ln>
        </p:spPr>
        <p:txBody>
          <a:bodyPr>
            <a:normAutofit fontScale="92500" lnSpcReduction="20000"/>
          </a:bodyPr>
          <a:lstStyle/>
          <a:p>
            <a:r>
              <a:rPr lang="en-US" dirty="0" smtClean="0">
                <a:solidFill>
                  <a:schemeClr val="bg2">
                    <a:lumMod val="50000"/>
                  </a:schemeClr>
                </a:solidFill>
              </a:rPr>
              <a:t>Limit data use based on the purpose expressed in the original consent</a:t>
            </a:r>
          </a:p>
          <a:p>
            <a:r>
              <a:rPr lang="en-US" dirty="0" smtClean="0">
                <a:solidFill>
                  <a:schemeClr val="bg2">
                    <a:lumMod val="50000"/>
                  </a:schemeClr>
                </a:solidFill>
              </a:rPr>
              <a:t>Secure data transmission</a:t>
            </a:r>
          </a:p>
          <a:p>
            <a:r>
              <a:rPr lang="en-US" dirty="0" err="1" smtClean="0">
                <a:solidFill>
                  <a:schemeClr val="bg2">
                    <a:lumMod val="50000"/>
                  </a:schemeClr>
                </a:solidFill>
              </a:rPr>
              <a:t>Anonymization</a:t>
            </a:r>
            <a:endParaRPr lang="en-US" dirty="0">
              <a:solidFill>
                <a:schemeClr val="bg2">
                  <a:lumMod val="50000"/>
                </a:schemeClr>
              </a:solidFill>
            </a:endParaRPr>
          </a:p>
        </p:txBody>
      </p:sp>
      <p:sp>
        <p:nvSpPr>
          <p:cNvPr id="6" name="Rounded Rectangle 5"/>
          <p:cNvSpPr/>
          <p:nvPr/>
        </p:nvSpPr>
        <p:spPr>
          <a:xfrm>
            <a:off x="3635346" y="6067067"/>
            <a:ext cx="2113221"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648298" y="4830539"/>
            <a:ext cx="2350961"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683832" y="3132390"/>
            <a:ext cx="2220436"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1414911" y="1076094"/>
            <a:ext cx="2384180" cy="790933"/>
          </a:xfrm>
          <a:prstGeom prst="roundRect">
            <a:avLst/>
          </a:prstGeom>
          <a:noFill/>
          <a:ln w="1524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27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Anonymization</a:t>
            </a:r>
            <a:r>
              <a:rPr lang="en-US" dirty="0" smtClean="0">
                <a:solidFill>
                  <a:srgbClr val="FF0000"/>
                </a:solidFill>
              </a:rPr>
              <a:t> Techniques</a:t>
            </a:r>
            <a:endParaRPr lang="en-US" dirty="0">
              <a:solidFill>
                <a:srgbClr val="FF0000"/>
              </a:solidFill>
            </a:endParaRPr>
          </a:p>
        </p:txBody>
      </p:sp>
      <p:sp>
        <p:nvSpPr>
          <p:cNvPr id="3" name="Content Placeholder 2"/>
          <p:cNvSpPr>
            <a:spLocks noGrp="1"/>
          </p:cNvSpPr>
          <p:nvPr>
            <p:ph idx="1"/>
          </p:nvPr>
        </p:nvSpPr>
        <p:spPr>
          <a:xfrm>
            <a:off x="739775" y="1994042"/>
            <a:ext cx="7662864" cy="4510275"/>
          </a:xfrm>
          <a:solidFill>
            <a:srgbClr val="FFFFFF"/>
          </a:solidFill>
        </p:spPr>
        <p:txBody>
          <a:bodyPr>
            <a:normAutofit lnSpcReduction="10000"/>
          </a:bodyPr>
          <a:lstStyle/>
          <a:p>
            <a:r>
              <a:rPr lang="en-US" dirty="0" smtClean="0"/>
              <a:t>Replace identifiers with randomly-generated identifiers</a:t>
            </a:r>
          </a:p>
          <a:p>
            <a:pPr lvl="1"/>
            <a:r>
              <a:rPr lang="en-US" dirty="0" err="1" smtClean="0"/>
              <a:t>Eg</a:t>
            </a:r>
            <a:r>
              <a:rPr lang="en-US" dirty="0" smtClean="0"/>
              <a:t>: “Jane </a:t>
            </a:r>
            <a:r>
              <a:rPr lang="en-US" dirty="0" err="1" smtClean="0"/>
              <a:t>Krakowski</a:t>
            </a:r>
            <a:r>
              <a:rPr lang="en-US" dirty="0" smtClean="0"/>
              <a:t>” -&gt; “Patient6479”</a:t>
            </a:r>
          </a:p>
          <a:p>
            <a:r>
              <a:rPr lang="en-US" dirty="0" smtClean="0">
                <a:solidFill>
                  <a:srgbClr val="FF0000"/>
                </a:solidFill>
              </a:rPr>
              <a:t>Abstraction</a:t>
            </a:r>
            <a:r>
              <a:rPr lang="en-US" dirty="0" smtClean="0"/>
              <a:t>: Replace values by ranges</a:t>
            </a:r>
          </a:p>
          <a:p>
            <a:pPr lvl="1"/>
            <a:r>
              <a:rPr lang="en-US" dirty="0" err="1" smtClean="0"/>
              <a:t>Eg</a:t>
            </a:r>
            <a:r>
              <a:rPr lang="en-US" dirty="0" smtClean="0"/>
              <a:t>: Check-in date: 3/1/16 -&gt; Check-in date: Spring 2016</a:t>
            </a:r>
          </a:p>
          <a:p>
            <a:pPr lvl="1"/>
            <a:r>
              <a:rPr lang="en-US" dirty="0" err="1" smtClean="0"/>
              <a:t>Eg</a:t>
            </a:r>
            <a:r>
              <a:rPr lang="en-US" dirty="0" smtClean="0"/>
              <a:t>: Replace zip code by state</a:t>
            </a:r>
          </a:p>
          <a:p>
            <a:r>
              <a:rPr lang="en-US" dirty="0" smtClean="0"/>
              <a:t>Cluster data points and replace individuals by their cluster centroid</a:t>
            </a:r>
          </a:p>
          <a:p>
            <a:pPr lvl="1"/>
            <a:r>
              <a:rPr lang="en-US" dirty="0" err="1" smtClean="0"/>
              <a:t>Eg</a:t>
            </a:r>
            <a:r>
              <a:rPr lang="en-US" dirty="0" smtClean="0"/>
              <a:t> Ages: 21, 25, 28, 27, 18 -&gt; 5 individuals with nominal age of 24</a:t>
            </a:r>
          </a:p>
          <a:p>
            <a:r>
              <a:rPr lang="en-US" dirty="0" smtClean="0"/>
              <a:t>Remove values</a:t>
            </a:r>
          </a:p>
          <a:p>
            <a:pPr lvl="1"/>
            <a:r>
              <a:rPr lang="en-US" dirty="0" err="1" smtClean="0"/>
              <a:t>Eg</a:t>
            </a:r>
            <a:r>
              <a:rPr lang="en-US" dirty="0" smtClean="0"/>
              <a:t>: Omit birth date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17</a:t>
            </a:fld>
            <a:endParaRPr lang="en-US"/>
          </a:p>
        </p:txBody>
      </p:sp>
    </p:spTree>
    <p:extLst>
      <p:ext uri="{BB962C8B-B14F-4D97-AF65-F5344CB8AC3E}">
        <p14:creationId xmlns:p14="http://schemas.microsoft.com/office/powerpoint/2010/main" val="2802505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a:t>
            </a:r>
            <a:br>
              <a:rPr lang="en-US" dirty="0" smtClean="0"/>
            </a:br>
            <a:r>
              <a:rPr lang="en-US" dirty="0" err="1" smtClean="0"/>
              <a:t>Anonymization</a:t>
            </a:r>
            <a:r>
              <a:rPr lang="en-US" dirty="0" smtClean="0"/>
              <a:t> Techniques </a:t>
            </a:r>
            <a:endParaRPr lang="en-US" dirty="0"/>
          </a:p>
        </p:txBody>
      </p:sp>
      <p:sp>
        <p:nvSpPr>
          <p:cNvPr id="3" name="Content Placeholder 2"/>
          <p:cNvSpPr>
            <a:spLocks noGrp="1"/>
          </p:cNvSpPr>
          <p:nvPr>
            <p:ph idx="1"/>
          </p:nvPr>
        </p:nvSpPr>
        <p:spPr>
          <a:xfrm>
            <a:off x="457200" y="2770094"/>
            <a:ext cx="8229600" cy="3891565"/>
          </a:xfrm>
        </p:spPr>
        <p:txBody>
          <a:bodyPr>
            <a:normAutofit/>
          </a:bodyPr>
          <a:lstStyle/>
          <a:p>
            <a:r>
              <a:rPr lang="en-US" sz="2600" dirty="0" smtClean="0"/>
              <a:t>Limited use for research</a:t>
            </a:r>
          </a:p>
          <a:p>
            <a:pPr lvl="1"/>
            <a:r>
              <a:rPr lang="en-US" sz="2200" dirty="0" smtClean="0"/>
              <a:t>Too coarse-grained</a:t>
            </a:r>
          </a:p>
          <a:p>
            <a:r>
              <a:rPr lang="en-US" sz="2600" dirty="0" smtClean="0">
                <a:solidFill>
                  <a:srgbClr val="FF0000"/>
                </a:solidFill>
              </a:rPr>
              <a:t>Re-identification</a:t>
            </a:r>
          </a:p>
          <a:p>
            <a:pPr lvl="1"/>
            <a:r>
              <a:rPr lang="en-US" sz="2200" dirty="0" smtClean="0"/>
              <a:t>Re-identification is often trivial</a:t>
            </a:r>
          </a:p>
          <a:p>
            <a:pPr lvl="2"/>
            <a:r>
              <a:rPr lang="en-US" sz="2200" dirty="0" smtClean="0"/>
              <a:t>E.g., </a:t>
            </a:r>
            <a:r>
              <a:rPr lang="en-US" sz="2200" dirty="0" err="1" smtClean="0"/>
              <a:t>anomymized</a:t>
            </a:r>
            <a:r>
              <a:rPr lang="en-US" sz="2200" dirty="0" smtClean="0"/>
              <a:t> list of students admitted showing undergraduate university and average GPA</a:t>
            </a:r>
          </a:p>
          <a:p>
            <a:pPr lvl="1"/>
            <a:r>
              <a:rPr lang="en-US" sz="2200" dirty="0" smtClean="0"/>
              <a:t>Re-identification is possible with high certainty in many cases</a:t>
            </a:r>
          </a:p>
          <a:p>
            <a:pPr lvl="2"/>
            <a:r>
              <a:rPr lang="en-US" sz="2200" dirty="0"/>
              <a:t>B</a:t>
            </a:r>
            <a:r>
              <a:rPr lang="en-US" sz="2200" dirty="0" smtClean="0"/>
              <a:t>y linking the </a:t>
            </a:r>
            <a:r>
              <a:rPr lang="en-US" sz="2200" dirty="0" err="1" smtClean="0"/>
              <a:t>anonymized</a:t>
            </a:r>
            <a:r>
              <a:rPr lang="en-US" sz="2200" dirty="0" smtClean="0"/>
              <a:t> dataset with other public data that is not </a:t>
            </a:r>
            <a:r>
              <a:rPr lang="en-US" sz="2200" dirty="0" err="1" smtClean="0"/>
              <a:t>anonymized</a:t>
            </a:r>
            <a:endParaRPr lang="en-US" sz="2200" dirty="0"/>
          </a:p>
        </p:txBody>
      </p:sp>
      <p:sp>
        <p:nvSpPr>
          <p:cNvPr id="4" name="Slide Number Placeholder 3"/>
          <p:cNvSpPr>
            <a:spLocks noGrp="1"/>
          </p:cNvSpPr>
          <p:nvPr>
            <p:ph type="sldNum" sz="quarter" idx="12"/>
          </p:nvPr>
        </p:nvSpPr>
        <p:spPr/>
        <p:txBody>
          <a:bodyPr/>
          <a:lstStyle/>
          <a:p>
            <a:fld id="{9F2F5E10-5301-4EE6-90D2-A6C4A3F62BED}" type="slidenum">
              <a:rPr lang="en-US" smtClean="0"/>
              <a:t>18</a:t>
            </a:fld>
            <a:endParaRPr lang="en-US"/>
          </a:p>
        </p:txBody>
      </p:sp>
    </p:spTree>
    <p:extLst>
      <p:ext uri="{BB962C8B-B14F-4D97-AF65-F5344CB8AC3E}">
        <p14:creationId xmlns:p14="http://schemas.microsoft.com/office/powerpoint/2010/main" val="40235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72" y="144622"/>
            <a:ext cx="8229600" cy="1756559"/>
          </a:xfrm>
        </p:spPr>
        <p:txBody>
          <a:bodyPr/>
          <a:lstStyle/>
          <a:p>
            <a:r>
              <a:rPr lang="en-US" sz="3600" dirty="0" smtClean="0"/>
              <a:t>Examples of Re-Identification through Linking Data: (I) Medical Records</a:t>
            </a:r>
            <a:endParaRPr lang="en-US" sz="3600" dirty="0"/>
          </a:p>
        </p:txBody>
      </p:sp>
      <p:sp>
        <p:nvSpPr>
          <p:cNvPr id="5" name="Content Placeholder 4"/>
          <p:cNvSpPr>
            <a:spLocks noGrp="1"/>
          </p:cNvSpPr>
          <p:nvPr>
            <p:ph idx="1"/>
          </p:nvPr>
        </p:nvSpPr>
        <p:spPr>
          <a:xfrm>
            <a:off x="739775" y="2101700"/>
            <a:ext cx="7662864" cy="1217989"/>
          </a:xfrm>
          <a:solidFill>
            <a:srgbClr val="FFFFFF"/>
          </a:solidFill>
          <a:ln>
            <a:solidFill>
              <a:srgbClr val="74A510"/>
            </a:solidFill>
          </a:ln>
        </p:spPr>
        <p:txBody>
          <a:bodyPr>
            <a:noAutofit/>
          </a:bodyPr>
          <a:lstStyle/>
          <a:p>
            <a:r>
              <a:rPr lang="en-US" sz="2400" dirty="0" smtClean="0"/>
              <a:t>87% of the </a:t>
            </a:r>
            <a:r>
              <a:rPr lang="en-US" sz="2400" dirty="0"/>
              <a:t>p</a:t>
            </a:r>
            <a:r>
              <a:rPr lang="en-US" sz="2400" dirty="0" smtClean="0"/>
              <a:t>opulation can be uniquely identified based solely on birthdate, sex, and zip code</a:t>
            </a:r>
          </a:p>
          <a:p>
            <a:pPr lvl="1"/>
            <a:r>
              <a:rPr lang="en-US" dirty="0" smtClean="0"/>
              <a:t>Most datasets even if </a:t>
            </a:r>
            <a:r>
              <a:rPr lang="en-US" dirty="0" err="1" smtClean="0"/>
              <a:t>anonymized</a:t>
            </a:r>
            <a:r>
              <a:rPr lang="en-US" dirty="0" smtClean="0"/>
              <a:t> contain this information</a:t>
            </a:r>
            <a:endParaRPr lang="en-US" dirty="0"/>
          </a:p>
        </p:txBody>
      </p:sp>
      <p:pic>
        <p:nvPicPr>
          <p:cNvPr id="3" name="Picture 2"/>
          <p:cNvPicPr>
            <a:picLocks noChangeAspect="1"/>
          </p:cNvPicPr>
          <p:nvPr/>
        </p:nvPicPr>
        <p:blipFill>
          <a:blip r:embed="rId3"/>
          <a:stretch>
            <a:fillRect/>
          </a:stretch>
        </p:blipFill>
        <p:spPr>
          <a:xfrm>
            <a:off x="1432461" y="3339946"/>
            <a:ext cx="5217573" cy="3174023"/>
          </a:xfrm>
          <a:prstGeom prst="rect">
            <a:avLst/>
          </a:prstGeom>
        </p:spPr>
      </p:pic>
      <p:sp>
        <p:nvSpPr>
          <p:cNvPr id="4" name="TextBox 3"/>
          <p:cNvSpPr txBox="1"/>
          <p:nvPr/>
        </p:nvSpPr>
        <p:spPr>
          <a:xfrm>
            <a:off x="2921029" y="6516077"/>
            <a:ext cx="6183090" cy="307777"/>
          </a:xfrm>
          <a:prstGeom prst="rect">
            <a:avLst/>
          </a:prstGeom>
          <a:noFill/>
        </p:spPr>
        <p:txBody>
          <a:bodyPr wrap="none" rtlCol="0">
            <a:spAutoFit/>
          </a:bodyPr>
          <a:lstStyle/>
          <a:p>
            <a:r>
              <a:rPr lang="en-US" sz="1400" dirty="0">
                <a:solidFill>
                  <a:srgbClr val="A6A6A6"/>
                </a:solidFill>
              </a:rPr>
              <a:t>http://</a:t>
            </a:r>
            <a:r>
              <a:rPr lang="en-US" sz="1400" dirty="0" err="1">
                <a:solidFill>
                  <a:srgbClr val="A6A6A6"/>
                </a:solidFill>
              </a:rPr>
              <a:t>dataprivacylab.org</a:t>
            </a:r>
            <a:r>
              <a:rPr lang="en-US" sz="1400" dirty="0">
                <a:solidFill>
                  <a:srgbClr val="A6A6A6"/>
                </a:solidFill>
              </a:rPr>
              <a:t>/</a:t>
            </a:r>
            <a:r>
              <a:rPr lang="en-US" sz="1400" dirty="0" err="1">
                <a:solidFill>
                  <a:srgbClr val="A6A6A6"/>
                </a:solidFill>
              </a:rPr>
              <a:t>dataprivacy</a:t>
            </a:r>
            <a:r>
              <a:rPr lang="en-US" sz="1400" dirty="0">
                <a:solidFill>
                  <a:srgbClr val="A6A6A6"/>
                </a:solidFill>
              </a:rPr>
              <a:t>/projects/</a:t>
            </a:r>
            <a:r>
              <a:rPr lang="en-US" sz="1400" dirty="0" err="1">
                <a:solidFill>
                  <a:srgbClr val="A6A6A6"/>
                </a:solidFill>
              </a:rPr>
              <a:t>kanonymity</a:t>
            </a:r>
            <a:r>
              <a:rPr lang="en-US" sz="1400" dirty="0">
                <a:solidFill>
                  <a:srgbClr val="A6A6A6"/>
                </a:solidFill>
              </a:rPr>
              <a:t>/</a:t>
            </a:r>
            <a:r>
              <a:rPr lang="en-US" sz="1400" dirty="0" err="1">
                <a:solidFill>
                  <a:srgbClr val="A6A6A6"/>
                </a:solidFill>
              </a:rPr>
              <a:t>kanonymity.html</a:t>
            </a:r>
            <a:endParaRPr lang="en-US" sz="1400" dirty="0">
              <a:solidFill>
                <a:srgbClr val="A6A6A6"/>
              </a:solidFill>
            </a:endParaRPr>
          </a:p>
        </p:txBody>
      </p:sp>
    </p:spTree>
    <p:extLst>
      <p:ext uri="{BB962C8B-B14F-4D97-AF65-F5344CB8AC3E}">
        <p14:creationId xmlns:p14="http://schemas.microsoft.com/office/powerpoint/2010/main" val="2436546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1666"/>
            <a:ext cx="8229600" cy="597972"/>
          </a:xfrm>
        </p:spPr>
        <p:txBody>
          <a:bodyPr/>
          <a:lstStyle/>
          <a:p>
            <a:r>
              <a:rPr lang="en-US" dirty="0" smtClean="0"/>
              <a:t>Intended Audience</a:t>
            </a:r>
            <a:endParaRPr lang="en-US" dirty="0"/>
          </a:p>
        </p:txBody>
      </p:sp>
      <p:sp>
        <p:nvSpPr>
          <p:cNvPr id="9" name="Content Placeholder 8"/>
          <p:cNvSpPr>
            <a:spLocks noGrp="1"/>
          </p:cNvSpPr>
          <p:nvPr>
            <p:ph sz="half" idx="2"/>
          </p:nvPr>
        </p:nvSpPr>
        <p:spPr>
          <a:xfrm>
            <a:off x="690536" y="2624667"/>
            <a:ext cx="7708369" cy="3951971"/>
          </a:xfrm>
          <a:ln>
            <a:solidFill>
              <a:schemeClr val="bg2">
                <a:lumMod val="50000"/>
              </a:schemeClr>
            </a:solidFill>
          </a:ln>
        </p:spPr>
        <p:txBody>
          <a:bodyPr>
            <a:normAutofit/>
          </a:bodyPr>
          <a:lstStyle/>
          <a:p>
            <a:r>
              <a:rPr lang="en-US" sz="2800" b="1" dirty="0" smtClean="0">
                <a:solidFill>
                  <a:schemeClr val="accent6"/>
                </a:solidFill>
              </a:rPr>
              <a:t>Computational thinking</a:t>
            </a:r>
            <a:r>
              <a:rPr lang="en-US" sz="2800" dirty="0" smtClean="0"/>
              <a:t>: a new way to approach problems through computing </a:t>
            </a:r>
          </a:p>
          <a:p>
            <a:pPr lvl="1"/>
            <a:r>
              <a:rPr lang="en-US" sz="2800" dirty="0"/>
              <a:t>A</a:t>
            </a:r>
            <a:r>
              <a:rPr lang="en-US" sz="2800" dirty="0" smtClean="0"/>
              <a:t>bstraction, decomposition, modularity,…</a:t>
            </a:r>
          </a:p>
          <a:p>
            <a:r>
              <a:rPr lang="en-US" sz="2800" b="1" dirty="0" smtClean="0">
                <a:solidFill>
                  <a:srgbClr val="FEA022"/>
                </a:solidFill>
              </a:rPr>
              <a:t>Data science</a:t>
            </a:r>
            <a:r>
              <a:rPr lang="en-US" sz="2800" dirty="0" smtClean="0"/>
              <a:t>: a cross-disciplinary approach to solving data-rich problems</a:t>
            </a:r>
          </a:p>
          <a:p>
            <a:pPr lvl="1"/>
            <a:r>
              <a:rPr lang="en-US" sz="2800" dirty="0" smtClean="0"/>
              <a:t>Machine learning, large-scale computing, semantic metadata, workflows,…</a:t>
            </a:r>
            <a:endParaRPr lang="en-US" sz="2800" dirty="0"/>
          </a:p>
        </p:txBody>
      </p:sp>
      <p:sp>
        <p:nvSpPr>
          <p:cNvPr id="7" name="TextBox 6"/>
          <p:cNvSpPr txBox="1"/>
          <p:nvPr/>
        </p:nvSpPr>
        <p:spPr>
          <a:xfrm>
            <a:off x="740663" y="1088820"/>
            <a:ext cx="7658243" cy="1200328"/>
          </a:xfrm>
          <a:prstGeom prst="rect">
            <a:avLst/>
          </a:prstGeom>
          <a:solidFill>
            <a:schemeClr val="bg2">
              <a:lumMod val="40000"/>
              <a:lumOff val="60000"/>
            </a:schemeClr>
          </a:solidFill>
        </p:spPr>
        <p:txBody>
          <a:bodyPr wrap="square" rtlCol="0">
            <a:spAutoFit/>
          </a:bodyPr>
          <a:lstStyle/>
          <a:p>
            <a:pPr algn="ctr"/>
            <a:r>
              <a:rPr lang="en-US" sz="2400" b="1" dirty="0">
                <a:solidFill>
                  <a:schemeClr val="bg2">
                    <a:lumMod val="50000"/>
                  </a:schemeClr>
                </a:solidFill>
              </a:rPr>
              <a:t>D</a:t>
            </a:r>
            <a:r>
              <a:rPr lang="en-US" sz="2400" b="1" dirty="0" smtClean="0">
                <a:solidFill>
                  <a:schemeClr val="bg2">
                    <a:lumMod val="50000"/>
                  </a:schemeClr>
                </a:solidFill>
              </a:rPr>
              <a:t>esigned for students with no programming background</a:t>
            </a:r>
            <a:r>
              <a:rPr lang="en-US" sz="2400" dirty="0" smtClean="0">
                <a:solidFill>
                  <a:schemeClr val="bg2">
                    <a:lumMod val="50000"/>
                  </a:schemeClr>
                </a:solidFill>
              </a:rPr>
              <a:t> who want to have literacy in data and computing to better approach data science projects</a:t>
            </a:r>
          </a:p>
        </p:txBody>
      </p:sp>
    </p:spTree>
    <p:extLst>
      <p:ext uri="{BB962C8B-B14F-4D97-AF65-F5344CB8AC3E}">
        <p14:creationId xmlns:p14="http://schemas.microsoft.com/office/powerpoint/2010/main" val="894043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72" y="144622"/>
            <a:ext cx="8229600" cy="1756559"/>
          </a:xfrm>
        </p:spPr>
        <p:txBody>
          <a:bodyPr/>
          <a:lstStyle/>
          <a:p>
            <a:r>
              <a:rPr lang="en-US" sz="3600" dirty="0"/>
              <a:t>Examples of Re</a:t>
            </a:r>
            <a:r>
              <a:rPr lang="en-US" sz="3600" dirty="0" smtClean="0"/>
              <a:t>-Identification through Linking Data: (II) Opinions</a:t>
            </a:r>
            <a:endParaRPr lang="en-US" sz="3600" dirty="0"/>
          </a:p>
        </p:txBody>
      </p:sp>
      <p:sp>
        <p:nvSpPr>
          <p:cNvPr id="5" name="Content Placeholder 4"/>
          <p:cNvSpPr>
            <a:spLocks noGrp="1"/>
          </p:cNvSpPr>
          <p:nvPr>
            <p:ph idx="1"/>
          </p:nvPr>
        </p:nvSpPr>
        <p:spPr>
          <a:xfrm>
            <a:off x="739775" y="2101700"/>
            <a:ext cx="7662864" cy="1217989"/>
          </a:xfrm>
          <a:solidFill>
            <a:srgbClr val="FFFFFF"/>
          </a:solidFill>
          <a:ln>
            <a:solidFill>
              <a:srgbClr val="74A510"/>
            </a:solidFill>
          </a:ln>
        </p:spPr>
        <p:txBody>
          <a:bodyPr>
            <a:noAutofit/>
          </a:bodyPr>
          <a:lstStyle/>
          <a:p>
            <a:r>
              <a:rPr lang="en-US" sz="2400" dirty="0" smtClean="0"/>
              <a:t>Published </a:t>
            </a:r>
            <a:r>
              <a:rPr lang="en-US" sz="2400" dirty="0" err="1" smtClean="0"/>
              <a:t>anonymized</a:t>
            </a:r>
            <a:r>
              <a:rPr lang="en-US" sz="2400" dirty="0" smtClean="0"/>
              <a:t> data about reviews</a:t>
            </a:r>
          </a:p>
          <a:p>
            <a:pPr lvl="1"/>
            <a:r>
              <a:rPr lang="en-US" dirty="0" smtClean="0"/>
              <a:t>Public dataset contained reviews that were not </a:t>
            </a:r>
            <a:r>
              <a:rPr lang="en-US" dirty="0" err="1" smtClean="0"/>
              <a:t>anonymized</a:t>
            </a:r>
            <a:r>
              <a:rPr lang="en-US" dirty="0" smtClean="0"/>
              <a:t> and could be mapped based on the date</a:t>
            </a:r>
          </a:p>
        </p:txBody>
      </p:sp>
      <p:sp>
        <p:nvSpPr>
          <p:cNvPr id="6" name="Oval 5"/>
          <p:cNvSpPr/>
          <p:nvPr/>
        </p:nvSpPr>
        <p:spPr>
          <a:xfrm>
            <a:off x="1114104" y="3787565"/>
            <a:ext cx="3955064" cy="2406219"/>
          </a:xfrm>
          <a:prstGeom prst="ellipse">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461287" y="3787565"/>
            <a:ext cx="4727370" cy="2406219"/>
          </a:xfrm>
          <a:prstGeom prst="ellipse">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25782" y="6271763"/>
            <a:ext cx="2698175" cy="369332"/>
          </a:xfrm>
          <a:prstGeom prst="rect">
            <a:avLst/>
          </a:prstGeom>
          <a:noFill/>
        </p:spPr>
        <p:txBody>
          <a:bodyPr wrap="none" rtlCol="0">
            <a:spAutoFit/>
          </a:bodyPr>
          <a:lstStyle/>
          <a:p>
            <a:r>
              <a:rPr lang="en-US" dirty="0" err="1" smtClean="0"/>
              <a:t>Anonymized</a:t>
            </a:r>
            <a:r>
              <a:rPr lang="en-US" dirty="0" smtClean="0"/>
              <a:t> Netflix data</a:t>
            </a:r>
            <a:endParaRPr lang="en-US" dirty="0"/>
          </a:p>
        </p:txBody>
      </p:sp>
      <p:sp>
        <p:nvSpPr>
          <p:cNvPr id="9" name="TextBox 8"/>
          <p:cNvSpPr txBox="1"/>
          <p:nvPr/>
        </p:nvSpPr>
        <p:spPr>
          <a:xfrm>
            <a:off x="4296862" y="6312764"/>
            <a:ext cx="2108269" cy="369332"/>
          </a:xfrm>
          <a:prstGeom prst="rect">
            <a:avLst/>
          </a:prstGeom>
          <a:noFill/>
        </p:spPr>
        <p:txBody>
          <a:bodyPr wrap="none" rtlCol="0">
            <a:spAutoFit/>
          </a:bodyPr>
          <a:lstStyle/>
          <a:p>
            <a:r>
              <a:rPr lang="en-US" dirty="0" smtClean="0"/>
              <a:t>Named IMDB data</a:t>
            </a:r>
            <a:endParaRPr lang="en-US" dirty="0"/>
          </a:p>
        </p:txBody>
      </p:sp>
      <p:sp>
        <p:nvSpPr>
          <p:cNvPr id="10" name="TextBox 9"/>
          <p:cNvSpPr txBox="1"/>
          <p:nvPr/>
        </p:nvSpPr>
        <p:spPr>
          <a:xfrm>
            <a:off x="3549454" y="4638221"/>
            <a:ext cx="1377037" cy="369332"/>
          </a:xfrm>
          <a:prstGeom prst="rect">
            <a:avLst/>
          </a:prstGeom>
          <a:noFill/>
        </p:spPr>
        <p:txBody>
          <a:bodyPr wrap="none" rtlCol="0">
            <a:spAutoFit/>
          </a:bodyPr>
          <a:lstStyle/>
          <a:p>
            <a:r>
              <a:rPr lang="en-US" dirty="0" smtClean="0"/>
              <a:t>Review date</a:t>
            </a:r>
            <a:endParaRPr lang="en-US" dirty="0"/>
          </a:p>
        </p:txBody>
      </p:sp>
    </p:spTree>
    <p:extLst>
      <p:ext uri="{BB962C8B-B14F-4D97-AF65-F5344CB8AC3E}">
        <p14:creationId xmlns:p14="http://schemas.microsoft.com/office/powerpoint/2010/main" val="264667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Examples of Re-Identification through Linking Data</a:t>
            </a:r>
            <a:r>
              <a:rPr lang="en-US" sz="3600" dirty="0" smtClean="0"/>
              <a:t>: (III) Behavior Patterns</a:t>
            </a:r>
            <a:endParaRPr lang="en-US" dirty="0"/>
          </a:p>
        </p:txBody>
      </p:sp>
      <p:sp>
        <p:nvSpPr>
          <p:cNvPr id="3" name="Content Placeholder 2"/>
          <p:cNvSpPr>
            <a:spLocks noGrp="1"/>
          </p:cNvSpPr>
          <p:nvPr>
            <p:ph idx="1"/>
          </p:nvPr>
        </p:nvSpPr>
        <p:spPr>
          <a:xfrm>
            <a:off x="233962" y="1667565"/>
            <a:ext cx="8767989" cy="916610"/>
          </a:xfrm>
          <a:solidFill>
            <a:srgbClr val="FFFFFF"/>
          </a:solidFill>
          <a:ln>
            <a:solidFill>
              <a:schemeClr val="bg2">
                <a:lumMod val="50000"/>
              </a:schemeClr>
            </a:solidFill>
          </a:ln>
        </p:spPr>
        <p:txBody>
          <a:bodyPr>
            <a:noAutofit/>
          </a:bodyPr>
          <a:lstStyle/>
          <a:p>
            <a:pPr>
              <a:lnSpc>
                <a:spcPct val="90000"/>
              </a:lnSpc>
              <a:spcBef>
                <a:spcPts val="800"/>
              </a:spcBef>
            </a:pPr>
            <a:r>
              <a:rPr lang="en-US" sz="1800" dirty="0" smtClean="0"/>
              <a:t>Four </a:t>
            </a:r>
            <a:r>
              <a:rPr lang="en-US" sz="1800" dirty="0"/>
              <a:t>spatiotemporal points are enough to uniquely </a:t>
            </a:r>
            <a:r>
              <a:rPr lang="en-US" sz="1800" dirty="0" smtClean="0"/>
              <a:t>re-identify </a:t>
            </a:r>
            <a:r>
              <a:rPr lang="en-US" sz="1800" dirty="0"/>
              <a:t>90% of </a:t>
            </a:r>
            <a:r>
              <a:rPr lang="en-US" sz="1800" dirty="0" smtClean="0"/>
              <a:t>individuals</a:t>
            </a:r>
          </a:p>
          <a:p>
            <a:pPr>
              <a:lnSpc>
                <a:spcPct val="90000"/>
              </a:lnSpc>
              <a:spcBef>
                <a:spcPts val="800"/>
              </a:spcBef>
            </a:pPr>
            <a:r>
              <a:rPr lang="en-US" sz="1800" dirty="0" smtClean="0"/>
              <a:t>Even </a:t>
            </a:r>
            <a:r>
              <a:rPr lang="en-US" sz="1800" dirty="0"/>
              <a:t>data sets that provide coarse information </a:t>
            </a:r>
            <a:r>
              <a:rPr lang="en-US" sz="1800" dirty="0" smtClean="0"/>
              <a:t>for all dimensions </a:t>
            </a:r>
            <a:r>
              <a:rPr lang="en-US" sz="1800" dirty="0"/>
              <a:t>provide little </a:t>
            </a:r>
            <a:r>
              <a:rPr lang="en-US" sz="1800" dirty="0" smtClean="0"/>
              <a:t>anonymity</a:t>
            </a:r>
            <a:endParaRPr lang="en-US" sz="1800" dirty="0"/>
          </a:p>
        </p:txBody>
      </p:sp>
      <p:sp>
        <p:nvSpPr>
          <p:cNvPr id="4" name="Slide Number Placeholder 3"/>
          <p:cNvSpPr>
            <a:spLocks noGrp="1"/>
          </p:cNvSpPr>
          <p:nvPr>
            <p:ph type="sldNum" sz="quarter" idx="12"/>
          </p:nvPr>
        </p:nvSpPr>
        <p:spPr/>
        <p:txBody>
          <a:bodyPr/>
          <a:lstStyle/>
          <a:p>
            <a:fld id="{9F2F5E10-5301-4EE6-90D2-A6C4A3F62BED}" type="slidenum">
              <a:rPr lang="en-US" smtClean="0"/>
              <a:t>21</a:t>
            </a:fld>
            <a:endParaRPr lang="en-US"/>
          </a:p>
        </p:txBody>
      </p:sp>
      <p:pic>
        <p:nvPicPr>
          <p:cNvPr id="7" name="Picture 6"/>
          <p:cNvPicPr>
            <a:picLocks noChangeAspect="1"/>
          </p:cNvPicPr>
          <p:nvPr/>
        </p:nvPicPr>
        <p:blipFill>
          <a:blip r:embed="rId2"/>
          <a:stretch>
            <a:fillRect/>
          </a:stretch>
        </p:blipFill>
        <p:spPr>
          <a:xfrm>
            <a:off x="7408012" y="3412354"/>
            <a:ext cx="1485900" cy="1841500"/>
          </a:xfrm>
          <a:prstGeom prst="rect">
            <a:avLst/>
          </a:prstGeom>
        </p:spPr>
      </p:pic>
      <p:pic>
        <p:nvPicPr>
          <p:cNvPr id="8" name="Picture 7"/>
          <p:cNvPicPr>
            <a:picLocks noChangeAspect="1"/>
          </p:cNvPicPr>
          <p:nvPr/>
        </p:nvPicPr>
        <p:blipFill>
          <a:blip r:embed="rId3"/>
          <a:stretch>
            <a:fillRect/>
          </a:stretch>
        </p:blipFill>
        <p:spPr>
          <a:xfrm>
            <a:off x="66846" y="2881672"/>
            <a:ext cx="7255565" cy="3525740"/>
          </a:xfrm>
          <a:prstGeom prst="rect">
            <a:avLst/>
          </a:prstGeom>
          <a:ln>
            <a:solidFill>
              <a:srgbClr val="74A510"/>
            </a:solidFill>
          </a:ln>
        </p:spPr>
      </p:pic>
      <p:sp>
        <p:nvSpPr>
          <p:cNvPr id="9" name="TextBox 8"/>
          <p:cNvSpPr txBox="1"/>
          <p:nvPr/>
        </p:nvSpPr>
        <p:spPr>
          <a:xfrm>
            <a:off x="33841" y="6544670"/>
            <a:ext cx="4008429" cy="276999"/>
          </a:xfrm>
          <a:prstGeom prst="rect">
            <a:avLst/>
          </a:prstGeom>
          <a:noFill/>
        </p:spPr>
        <p:txBody>
          <a:bodyPr wrap="none" rtlCol="0">
            <a:spAutoFit/>
          </a:bodyPr>
          <a:lstStyle/>
          <a:p>
            <a:r>
              <a:rPr lang="en-US" sz="1200" dirty="0">
                <a:solidFill>
                  <a:schemeClr val="bg1">
                    <a:lumMod val="50000"/>
                  </a:schemeClr>
                </a:solidFill>
              </a:rPr>
              <a:t>http://</a:t>
            </a:r>
            <a:r>
              <a:rPr lang="en-US" sz="1200" dirty="0" err="1">
                <a:solidFill>
                  <a:schemeClr val="bg1">
                    <a:lumMod val="50000"/>
                  </a:schemeClr>
                </a:solidFill>
              </a:rPr>
              <a:t>science.sciencemag.org</a:t>
            </a:r>
            <a:r>
              <a:rPr lang="en-US" sz="1200" dirty="0">
                <a:solidFill>
                  <a:schemeClr val="bg1">
                    <a:lumMod val="50000"/>
                  </a:schemeClr>
                </a:solidFill>
              </a:rPr>
              <a:t>/content/347/6221/536.full</a:t>
            </a:r>
          </a:p>
        </p:txBody>
      </p:sp>
    </p:spTree>
    <p:extLst>
      <p:ext uri="{BB962C8B-B14F-4D97-AF65-F5344CB8AC3E}">
        <p14:creationId xmlns:p14="http://schemas.microsoft.com/office/powerpoint/2010/main" val="283230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9" y="222601"/>
            <a:ext cx="8686800" cy="1143000"/>
          </a:xfrm>
        </p:spPr>
        <p:txBody>
          <a:bodyPr/>
          <a:lstStyle/>
          <a:p>
            <a:r>
              <a:rPr lang="en-US" sz="4400" dirty="0" smtClean="0"/>
              <a:t>Addressing the Problems of</a:t>
            </a:r>
            <a:br>
              <a:rPr lang="en-US" sz="4400" dirty="0" smtClean="0"/>
            </a:br>
            <a:r>
              <a:rPr lang="en-US" sz="4400" dirty="0" smtClean="0"/>
              <a:t>Simple </a:t>
            </a:r>
            <a:r>
              <a:rPr lang="en-US" sz="4400" dirty="0" err="1" smtClean="0"/>
              <a:t>Anonymization</a:t>
            </a:r>
            <a:r>
              <a:rPr lang="en-US" sz="4400" dirty="0" smtClean="0"/>
              <a:t> Techniques </a:t>
            </a:r>
            <a:endParaRPr lang="en-US" sz="4400" dirty="0"/>
          </a:p>
        </p:txBody>
      </p:sp>
      <p:sp>
        <p:nvSpPr>
          <p:cNvPr id="3" name="Content Placeholder 2"/>
          <p:cNvSpPr>
            <a:spLocks noGrp="1"/>
          </p:cNvSpPr>
          <p:nvPr>
            <p:ph sz="half" idx="1"/>
          </p:nvPr>
        </p:nvSpPr>
        <p:spPr>
          <a:xfrm>
            <a:off x="450998" y="2784475"/>
            <a:ext cx="3767328" cy="3252788"/>
          </a:xfrm>
        </p:spPr>
        <p:txBody>
          <a:bodyPr>
            <a:normAutofit/>
          </a:bodyPr>
          <a:lstStyle/>
          <a:p>
            <a:r>
              <a:rPr lang="en-US" sz="2400" dirty="0" smtClean="0"/>
              <a:t>Provide guarantees that re-identification will not be possible within some bounds</a:t>
            </a:r>
          </a:p>
          <a:p>
            <a:pPr lvl="1"/>
            <a:r>
              <a:rPr lang="en-US" sz="2400" dirty="0" err="1" smtClean="0"/>
              <a:t>Eg</a:t>
            </a:r>
            <a:r>
              <a:rPr lang="en-US" sz="2400" dirty="0" smtClean="0"/>
              <a:t>: can only map a given individual to a set of 50 individuals</a:t>
            </a:r>
            <a:endParaRPr lang="en-US" sz="2400" dirty="0"/>
          </a:p>
        </p:txBody>
      </p:sp>
      <p:sp>
        <p:nvSpPr>
          <p:cNvPr id="5" name="Content Placeholder 4"/>
          <p:cNvSpPr>
            <a:spLocks noGrp="1"/>
          </p:cNvSpPr>
          <p:nvPr>
            <p:ph sz="half" idx="2"/>
          </p:nvPr>
        </p:nvSpPr>
        <p:spPr>
          <a:xfrm>
            <a:off x="5247425" y="2784475"/>
            <a:ext cx="3412526" cy="3252788"/>
          </a:xfrm>
          <a:ln>
            <a:solidFill>
              <a:schemeClr val="bg2">
                <a:lumMod val="50000"/>
              </a:schemeClr>
            </a:solidFill>
          </a:ln>
        </p:spPr>
        <p:txBody>
          <a:bodyPr>
            <a:normAutofit/>
          </a:bodyPr>
          <a:lstStyle/>
          <a:p>
            <a:pPr marL="457200" indent="-457200">
              <a:buFont typeface="+mj-lt"/>
              <a:buAutoNum type="arabicPeriod"/>
            </a:pPr>
            <a:r>
              <a:rPr lang="en-US" sz="2400" dirty="0"/>
              <a:t>k</a:t>
            </a:r>
            <a:r>
              <a:rPr lang="en-US" sz="2400" dirty="0" smtClean="0"/>
              <a:t>-</a:t>
            </a:r>
            <a:r>
              <a:rPr lang="en-US" sz="2400" dirty="0" err="1" smtClean="0"/>
              <a:t>anonymization</a:t>
            </a:r>
            <a:endParaRPr lang="en-US" sz="2400" dirty="0" smtClean="0"/>
          </a:p>
          <a:p>
            <a:pPr marL="457200" indent="-457200">
              <a:buFont typeface="+mj-lt"/>
              <a:buAutoNum type="arabicPeriod"/>
            </a:pPr>
            <a:r>
              <a:rPr lang="en-US" sz="2400" dirty="0">
                <a:latin typeface="Ayuthaya"/>
                <a:cs typeface="Ayuthaya"/>
              </a:rPr>
              <a:t>l</a:t>
            </a:r>
            <a:r>
              <a:rPr lang="en-US" sz="2400" dirty="0"/>
              <a:t>-</a:t>
            </a:r>
            <a:r>
              <a:rPr lang="en-US" sz="2400" dirty="0" smtClean="0"/>
              <a:t>diversity</a:t>
            </a:r>
          </a:p>
          <a:p>
            <a:pPr marL="457200" indent="-457200">
              <a:buFont typeface="+mj-lt"/>
              <a:buAutoNum type="arabicPeriod"/>
            </a:pPr>
            <a:r>
              <a:rPr lang="en-US" sz="2400" dirty="0"/>
              <a:t>t</a:t>
            </a:r>
            <a:r>
              <a:rPr lang="en-US" sz="2400" dirty="0" smtClean="0"/>
              <a:t>-closeness</a:t>
            </a:r>
          </a:p>
          <a:p>
            <a:pPr marL="457200" indent="-457200">
              <a:buFont typeface="+mj-lt"/>
              <a:buAutoNum type="arabicPeriod"/>
            </a:pPr>
            <a:r>
              <a:rPr lang="en-US" sz="2400" dirty="0" smtClean="0"/>
              <a:t>Differential privacy</a:t>
            </a:r>
            <a:endParaRPr lang="en-US" sz="2400" dirty="0"/>
          </a:p>
        </p:txBody>
      </p:sp>
      <p:sp>
        <p:nvSpPr>
          <p:cNvPr id="4" name="Slide Number Placeholder 3"/>
          <p:cNvSpPr>
            <a:spLocks noGrp="1"/>
          </p:cNvSpPr>
          <p:nvPr>
            <p:ph type="sldNum" sz="quarter" idx="12"/>
          </p:nvPr>
        </p:nvSpPr>
        <p:spPr/>
        <p:txBody>
          <a:bodyPr/>
          <a:lstStyle/>
          <a:p>
            <a:fld id="{9F2F5E10-5301-4EE6-90D2-A6C4A3F62BED}" type="slidenum">
              <a:rPr lang="en-US" smtClean="0"/>
              <a:t>22</a:t>
            </a:fld>
            <a:endParaRPr lang="en-US"/>
          </a:p>
        </p:txBody>
      </p:sp>
    </p:spTree>
    <p:extLst>
      <p:ext uri="{BB962C8B-B14F-4D97-AF65-F5344CB8AC3E}">
        <p14:creationId xmlns:p14="http://schemas.microsoft.com/office/powerpoint/2010/main" val="3109338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Addressing </a:t>
            </a:r>
            <a:r>
              <a:rPr lang="en-US" sz="3600" dirty="0" err="1" smtClean="0"/>
              <a:t>Anomymization</a:t>
            </a:r>
            <a:r>
              <a:rPr lang="en-US" sz="3600" dirty="0" smtClean="0"/>
              <a:t> Problems: </a:t>
            </a:r>
            <a:r>
              <a:rPr lang="en-US" dirty="0" smtClean="0"/>
              <a:t/>
            </a:r>
            <a:br>
              <a:rPr lang="en-US" dirty="0" smtClean="0"/>
            </a:br>
            <a:r>
              <a:rPr lang="en-US" dirty="0" smtClean="0">
                <a:solidFill>
                  <a:srgbClr val="FF0000"/>
                </a:solidFill>
              </a:rPr>
              <a:t>k-Anonymity</a:t>
            </a:r>
            <a:endParaRPr lang="en-US" dirty="0">
              <a:solidFill>
                <a:srgbClr val="FF0000"/>
              </a:solidFill>
            </a:endParaRPr>
          </a:p>
        </p:txBody>
      </p:sp>
      <p:sp>
        <p:nvSpPr>
          <p:cNvPr id="3" name="Content Placeholder 2"/>
          <p:cNvSpPr>
            <a:spLocks noGrp="1"/>
          </p:cNvSpPr>
          <p:nvPr>
            <p:ph idx="1"/>
          </p:nvPr>
        </p:nvSpPr>
        <p:spPr>
          <a:xfrm>
            <a:off x="739775" y="1815805"/>
            <a:ext cx="7662864" cy="824354"/>
          </a:xfrm>
          <a:solidFill>
            <a:srgbClr val="FFFFFF"/>
          </a:solidFill>
          <a:ln>
            <a:solidFill>
              <a:srgbClr val="74A510"/>
            </a:solidFill>
          </a:ln>
        </p:spPr>
        <p:txBody>
          <a:bodyPr>
            <a:normAutofit/>
          </a:bodyPr>
          <a:lstStyle/>
          <a:p>
            <a:r>
              <a:rPr lang="en-US" sz="2400" dirty="0" smtClean="0"/>
              <a:t>A dataset has k-anonymity if at least k individuals share the same identifying values</a:t>
            </a:r>
            <a:endParaRPr lang="en-US" sz="2400" dirty="0"/>
          </a:p>
        </p:txBody>
      </p:sp>
      <p:sp>
        <p:nvSpPr>
          <p:cNvPr id="4" name="Slide Number Placeholder 3"/>
          <p:cNvSpPr>
            <a:spLocks noGrp="1"/>
          </p:cNvSpPr>
          <p:nvPr>
            <p:ph type="sldNum" sz="quarter" idx="12"/>
          </p:nvPr>
        </p:nvSpPr>
        <p:spPr/>
        <p:txBody>
          <a:bodyPr/>
          <a:lstStyle/>
          <a:p>
            <a:fld id="{9F2F5E10-5301-4EE6-90D2-A6C4A3F62BED}" type="slidenum">
              <a:rPr lang="en-US" smtClean="0"/>
              <a:t>23</a:t>
            </a:fld>
            <a:endParaRPr lang="en-US"/>
          </a:p>
        </p:txBody>
      </p:sp>
      <p:pic>
        <p:nvPicPr>
          <p:cNvPr id="5" name="Picture 4"/>
          <p:cNvPicPr>
            <a:picLocks noChangeAspect="1"/>
          </p:cNvPicPr>
          <p:nvPr/>
        </p:nvPicPr>
        <p:blipFill>
          <a:blip r:embed="rId2"/>
          <a:stretch>
            <a:fillRect/>
          </a:stretch>
        </p:blipFill>
        <p:spPr>
          <a:xfrm>
            <a:off x="535186" y="2824956"/>
            <a:ext cx="6881547" cy="3882585"/>
          </a:xfrm>
          <a:prstGeom prst="rect">
            <a:avLst/>
          </a:prstGeom>
        </p:spPr>
      </p:pic>
      <p:sp>
        <p:nvSpPr>
          <p:cNvPr id="6" name="TextBox 5"/>
          <p:cNvSpPr txBox="1"/>
          <p:nvPr/>
        </p:nvSpPr>
        <p:spPr>
          <a:xfrm>
            <a:off x="7687310" y="4366840"/>
            <a:ext cx="963275" cy="646331"/>
          </a:xfrm>
          <a:prstGeom prst="rect">
            <a:avLst/>
          </a:prstGeom>
          <a:noFill/>
        </p:spPr>
        <p:txBody>
          <a:bodyPr wrap="none" rtlCol="0">
            <a:spAutoFit/>
          </a:bodyPr>
          <a:lstStyle/>
          <a:p>
            <a:r>
              <a:rPr lang="en-US" sz="3600" dirty="0"/>
              <a:t>k</a:t>
            </a:r>
            <a:r>
              <a:rPr lang="en-US" sz="3600" dirty="0" smtClean="0"/>
              <a:t>=2</a:t>
            </a:r>
            <a:endParaRPr lang="en-US" sz="3600" dirty="0"/>
          </a:p>
        </p:txBody>
      </p:sp>
      <p:sp>
        <p:nvSpPr>
          <p:cNvPr id="7" name="Rounded Rectangle 6"/>
          <p:cNvSpPr/>
          <p:nvPr/>
        </p:nvSpPr>
        <p:spPr>
          <a:xfrm>
            <a:off x="991552" y="3007773"/>
            <a:ext cx="4345001" cy="3699767"/>
          </a:xfrm>
          <a:prstGeom prst="roundRect">
            <a:avLst>
              <a:gd name="adj" fmla="val 3241"/>
            </a:avLst>
          </a:prstGeom>
          <a:noFill/>
          <a:ln w="571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500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Addressing </a:t>
            </a:r>
            <a:r>
              <a:rPr lang="en-US" sz="3600" dirty="0" err="1" smtClean="0"/>
              <a:t>Anomymization</a:t>
            </a:r>
            <a:r>
              <a:rPr lang="en-US" sz="3600" dirty="0" smtClean="0"/>
              <a:t> Problems: </a:t>
            </a:r>
            <a:r>
              <a:rPr lang="en-US" dirty="0" smtClean="0"/>
              <a:t/>
            </a:r>
            <a:br>
              <a:rPr lang="en-US" dirty="0" smtClean="0"/>
            </a:br>
            <a:r>
              <a:rPr lang="en-US" dirty="0" smtClean="0">
                <a:solidFill>
                  <a:srgbClr val="FF0000"/>
                </a:solidFill>
                <a:latin typeface="Ayuthaya"/>
                <a:cs typeface="Ayuthaya"/>
              </a:rPr>
              <a:t>l</a:t>
            </a:r>
            <a:r>
              <a:rPr lang="en-US" dirty="0" smtClean="0">
                <a:solidFill>
                  <a:srgbClr val="FF0000"/>
                </a:solidFill>
              </a:rPr>
              <a:t>-Diversity</a:t>
            </a:r>
            <a:endParaRPr lang="en-US" dirty="0">
              <a:solidFill>
                <a:srgbClr val="FF0000"/>
              </a:solidFill>
            </a:endParaRPr>
          </a:p>
        </p:txBody>
      </p:sp>
      <p:sp>
        <p:nvSpPr>
          <p:cNvPr id="3" name="Content Placeholder 2"/>
          <p:cNvSpPr>
            <a:spLocks noGrp="1"/>
          </p:cNvSpPr>
          <p:nvPr>
            <p:ph idx="1"/>
          </p:nvPr>
        </p:nvSpPr>
        <p:spPr>
          <a:xfrm>
            <a:off x="739775" y="1815804"/>
            <a:ext cx="7662864" cy="1009151"/>
          </a:xfrm>
          <a:solidFill>
            <a:srgbClr val="FFFFFF"/>
          </a:solidFill>
          <a:ln>
            <a:solidFill>
              <a:srgbClr val="74A510"/>
            </a:solidFill>
          </a:ln>
        </p:spPr>
        <p:txBody>
          <a:bodyPr>
            <a:normAutofit fontScale="92500" lnSpcReduction="10000"/>
          </a:bodyPr>
          <a:lstStyle/>
          <a:p>
            <a:r>
              <a:rPr lang="en-US" sz="2400" dirty="0" smtClean="0"/>
              <a:t>A dataset has </a:t>
            </a:r>
            <a:r>
              <a:rPr lang="en-US" sz="2400" dirty="0" smtClean="0">
                <a:latin typeface="Ayuthaya"/>
                <a:cs typeface="Ayuthaya"/>
              </a:rPr>
              <a:t>l</a:t>
            </a:r>
            <a:r>
              <a:rPr lang="en-US" sz="2400" dirty="0" smtClean="0"/>
              <a:t>-diversity if the individuals that share the same identifying values have at least </a:t>
            </a:r>
            <a:r>
              <a:rPr lang="en-US" sz="2400" dirty="0" smtClean="0">
                <a:latin typeface="Ayuthaya"/>
                <a:cs typeface="Ayuthaya"/>
              </a:rPr>
              <a:t>l</a:t>
            </a:r>
            <a:r>
              <a:rPr lang="en-US" sz="2400" dirty="0" smtClean="0"/>
              <a:t> distinct values for the sensitive attribute</a:t>
            </a:r>
            <a:endParaRPr lang="en-US" sz="2400" dirty="0"/>
          </a:p>
        </p:txBody>
      </p:sp>
      <p:sp>
        <p:nvSpPr>
          <p:cNvPr id="4" name="Slide Number Placeholder 3"/>
          <p:cNvSpPr>
            <a:spLocks noGrp="1"/>
          </p:cNvSpPr>
          <p:nvPr>
            <p:ph type="sldNum" sz="quarter" idx="12"/>
          </p:nvPr>
        </p:nvSpPr>
        <p:spPr/>
        <p:txBody>
          <a:bodyPr/>
          <a:lstStyle/>
          <a:p>
            <a:fld id="{9F2F5E10-5301-4EE6-90D2-A6C4A3F62BED}" type="slidenum">
              <a:rPr lang="en-US" smtClean="0"/>
              <a:t>24</a:t>
            </a:fld>
            <a:endParaRPr lang="en-US"/>
          </a:p>
        </p:txBody>
      </p:sp>
      <p:pic>
        <p:nvPicPr>
          <p:cNvPr id="5" name="Picture 4"/>
          <p:cNvPicPr>
            <a:picLocks noChangeAspect="1"/>
          </p:cNvPicPr>
          <p:nvPr/>
        </p:nvPicPr>
        <p:blipFill>
          <a:blip r:embed="rId2"/>
          <a:stretch>
            <a:fillRect/>
          </a:stretch>
        </p:blipFill>
        <p:spPr>
          <a:xfrm>
            <a:off x="535186" y="2824956"/>
            <a:ext cx="6881547" cy="3882585"/>
          </a:xfrm>
          <a:prstGeom prst="rect">
            <a:avLst/>
          </a:prstGeom>
        </p:spPr>
      </p:pic>
      <p:sp>
        <p:nvSpPr>
          <p:cNvPr id="7" name="Rounded Rectangle 6"/>
          <p:cNvSpPr/>
          <p:nvPr/>
        </p:nvSpPr>
        <p:spPr>
          <a:xfrm>
            <a:off x="991552" y="3007773"/>
            <a:ext cx="4345001" cy="3699767"/>
          </a:xfrm>
          <a:prstGeom prst="roundRect">
            <a:avLst>
              <a:gd name="adj" fmla="val 3241"/>
            </a:avLst>
          </a:prstGeom>
          <a:noFill/>
          <a:ln w="571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991552" y="3954663"/>
            <a:ext cx="6425182" cy="612695"/>
          </a:xfrm>
          <a:prstGeom prst="roundRect">
            <a:avLst>
              <a:gd name="adj" fmla="val 3241"/>
            </a:avLst>
          </a:prstGeom>
          <a:noFill/>
          <a:ln w="571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91551" y="6091285"/>
            <a:ext cx="6425182" cy="612695"/>
          </a:xfrm>
          <a:prstGeom prst="roundRect">
            <a:avLst>
              <a:gd name="adj" fmla="val 3241"/>
            </a:avLst>
          </a:prstGeom>
          <a:noFill/>
          <a:ln w="5715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7310" y="4366840"/>
            <a:ext cx="1015649" cy="646331"/>
          </a:xfrm>
          <a:prstGeom prst="rect">
            <a:avLst/>
          </a:prstGeom>
          <a:noFill/>
        </p:spPr>
        <p:txBody>
          <a:bodyPr wrap="none" rtlCol="0">
            <a:spAutoFit/>
          </a:bodyPr>
          <a:lstStyle/>
          <a:p>
            <a:r>
              <a:rPr lang="en-US" sz="3600" dirty="0" smtClean="0">
                <a:latin typeface="Ayuthaya"/>
                <a:cs typeface="Ayuthaya"/>
              </a:rPr>
              <a:t>l=</a:t>
            </a:r>
            <a:r>
              <a:rPr lang="en-US" sz="3600" dirty="0">
                <a:latin typeface="Ayuthaya"/>
                <a:cs typeface="Ayuthaya"/>
              </a:rPr>
              <a:t>1</a:t>
            </a:r>
          </a:p>
        </p:txBody>
      </p:sp>
    </p:spTree>
    <p:extLst>
      <p:ext uri="{BB962C8B-B14F-4D97-AF65-F5344CB8AC3E}">
        <p14:creationId xmlns:p14="http://schemas.microsoft.com/office/powerpoint/2010/main" val="1026929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Addressing </a:t>
            </a:r>
            <a:r>
              <a:rPr lang="en-US" sz="3600" dirty="0" err="1" smtClean="0"/>
              <a:t>Anomymization</a:t>
            </a:r>
            <a:r>
              <a:rPr lang="en-US" sz="3600" dirty="0" smtClean="0"/>
              <a:t> Problems: </a:t>
            </a:r>
            <a:r>
              <a:rPr lang="en-US" dirty="0" smtClean="0"/>
              <a:t/>
            </a:r>
            <a:br>
              <a:rPr lang="en-US" dirty="0" smtClean="0"/>
            </a:br>
            <a:r>
              <a:rPr lang="en-US" dirty="0" smtClean="0">
                <a:solidFill>
                  <a:srgbClr val="FF0000"/>
                </a:solidFill>
              </a:rPr>
              <a:t>t-Closeness</a:t>
            </a:r>
            <a:endParaRPr lang="en-US" dirty="0">
              <a:solidFill>
                <a:srgbClr val="FF0000"/>
              </a:solidFill>
            </a:endParaRPr>
          </a:p>
        </p:txBody>
      </p:sp>
      <p:sp>
        <p:nvSpPr>
          <p:cNvPr id="3" name="Content Placeholder 2"/>
          <p:cNvSpPr>
            <a:spLocks noGrp="1"/>
          </p:cNvSpPr>
          <p:nvPr>
            <p:ph idx="1"/>
          </p:nvPr>
        </p:nvSpPr>
        <p:spPr>
          <a:xfrm>
            <a:off x="739775" y="2227981"/>
            <a:ext cx="7662864" cy="1325647"/>
          </a:xfrm>
          <a:solidFill>
            <a:srgbClr val="FFFFFF"/>
          </a:solidFill>
          <a:ln>
            <a:solidFill>
              <a:srgbClr val="74A510"/>
            </a:solidFill>
          </a:ln>
        </p:spPr>
        <p:txBody>
          <a:bodyPr>
            <a:normAutofit/>
          </a:bodyPr>
          <a:lstStyle/>
          <a:p>
            <a:r>
              <a:rPr lang="en-US" sz="2400" dirty="0" smtClean="0"/>
              <a:t>A dataset has t-closeness if the individuals that share the same identifying values have values for the sensitive attribute that are within a threshold t of diversity </a:t>
            </a:r>
            <a:endParaRPr lang="en-US" sz="2400" dirty="0"/>
          </a:p>
        </p:txBody>
      </p:sp>
      <p:sp>
        <p:nvSpPr>
          <p:cNvPr id="4" name="Slide Number Placeholder 3"/>
          <p:cNvSpPr>
            <a:spLocks noGrp="1"/>
          </p:cNvSpPr>
          <p:nvPr>
            <p:ph type="sldNum" sz="quarter" idx="12"/>
          </p:nvPr>
        </p:nvSpPr>
        <p:spPr/>
        <p:txBody>
          <a:bodyPr/>
          <a:lstStyle/>
          <a:p>
            <a:fld id="{9F2F5E10-5301-4EE6-90D2-A6C4A3F62BED}" type="slidenum">
              <a:rPr lang="en-US" smtClean="0"/>
              <a:t>25</a:t>
            </a:fld>
            <a:endParaRPr lang="en-US"/>
          </a:p>
        </p:txBody>
      </p:sp>
      <p:sp>
        <p:nvSpPr>
          <p:cNvPr id="5" name="TextBox 4"/>
          <p:cNvSpPr txBox="1"/>
          <p:nvPr/>
        </p:nvSpPr>
        <p:spPr>
          <a:xfrm>
            <a:off x="1229559" y="3971932"/>
            <a:ext cx="6776214" cy="461665"/>
          </a:xfrm>
          <a:prstGeom prst="rect">
            <a:avLst/>
          </a:prstGeom>
          <a:noFill/>
        </p:spPr>
        <p:txBody>
          <a:bodyPr wrap="none" rtlCol="0">
            <a:spAutoFit/>
          </a:bodyPr>
          <a:lstStyle/>
          <a:p>
            <a:pPr marL="285750" indent="-285750">
              <a:buFont typeface="Arial"/>
              <a:buChar char="•"/>
            </a:pPr>
            <a:r>
              <a:rPr lang="en-US" sz="2400" dirty="0" smtClean="0">
                <a:solidFill>
                  <a:schemeClr val="tx1">
                    <a:lumMod val="50000"/>
                    <a:lumOff val="50000"/>
                  </a:schemeClr>
                </a:solidFill>
              </a:rPr>
              <a:t>Threshold is mathematically defined for the data</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557876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623"/>
            <a:ext cx="8229600" cy="1143000"/>
          </a:xfrm>
        </p:spPr>
        <p:txBody>
          <a:bodyPr/>
          <a:lstStyle/>
          <a:p>
            <a:r>
              <a:rPr lang="en-US" dirty="0" smtClean="0">
                <a:solidFill>
                  <a:srgbClr val="FF0000"/>
                </a:solidFill>
              </a:rPr>
              <a:t>Differential Privacy</a:t>
            </a:r>
            <a:endParaRPr lang="en-US" dirty="0">
              <a:solidFill>
                <a:srgbClr val="FF0000"/>
              </a:solidFill>
            </a:endParaRPr>
          </a:p>
        </p:txBody>
      </p:sp>
      <p:sp>
        <p:nvSpPr>
          <p:cNvPr id="3" name="Content Placeholder 2"/>
          <p:cNvSpPr>
            <a:spLocks noGrp="1"/>
          </p:cNvSpPr>
          <p:nvPr>
            <p:ph idx="1"/>
          </p:nvPr>
        </p:nvSpPr>
        <p:spPr>
          <a:xfrm>
            <a:off x="739775" y="2187688"/>
            <a:ext cx="7662864" cy="4459219"/>
          </a:xfrm>
        </p:spPr>
        <p:txBody>
          <a:bodyPr>
            <a:normAutofit/>
          </a:bodyPr>
          <a:lstStyle/>
          <a:p>
            <a:r>
              <a:rPr lang="en-US" b="1" u="sng" dirty="0" smtClean="0"/>
              <a:t>Only method that provides mathematical guarantees of anonymity</a:t>
            </a:r>
          </a:p>
          <a:p>
            <a:r>
              <a:rPr lang="en-US" dirty="0" smtClean="0"/>
              <a:t>Main problem addressed: Taking an individual I off a dataset reveals their sensitive attribute information</a:t>
            </a:r>
          </a:p>
          <a:p>
            <a:pPr lvl="1"/>
            <a:r>
              <a:rPr lang="en-US" dirty="0" err="1" smtClean="0"/>
              <a:t>Eg</a:t>
            </a:r>
            <a:r>
              <a:rPr lang="en-US" dirty="0" smtClean="0"/>
              <a:t>: retrieving aggregate data before removal, then retrieving aggregate data after removal, and then comparing the difference will give us the sensitive attribute of I</a:t>
            </a:r>
          </a:p>
          <a:p>
            <a:r>
              <a:rPr lang="en-US" dirty="0" smtClean="0"/>
              <a:t>Main idea: Differential privacy adds “noise” to the retrieval process so that such comparisons do not give us the actual sensitive attribute information</a:t>
            </a:r>
          </a:p>
          <a:p>
            <a:pPr lvl="1"/>
            <a:r>
              <a:rPr lang="en-US" dirty="0" smtClean="0">
                <a:solidFill>
                  <a:srgbClr val="7F7F7F"/>
                </a:solidFill>
              </a:rPr>
              <a:t>“noise” is mathematically defined for the data</a:t>
            </a:r>
            <a:endParaRPr lang="en-US" dirty="0">
              <a:solidFill>
                <a:srgbClr val="7F7F7F"/>
              </a:solidFill>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t>26</a:t>
            </a:fld>
            <a:endParaRPr lang="en-US"/>
          </a:p>
        </p:txBody>
      </p:sp>
    </p:spTree>
    <p:extLst>
      <p:ext uri="{BB962C8B-B14F-4D97-AF65-F5344CB8AC3E}">
        <p14:creationId xmlns:p14="http://schemas.microsoft.com/office/powerpoint/2010/main" val="3695803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ltLang="ko-KR"/>
              <a:t>Yolanda Gil    gil@isi.edu</a:t>
            </a:r>
          </a:p>
        </p:txBody>
      </p:sp>
      <p:sp>
        <p:nvSpPr>
          <p:cNvPr id="1423362" name="Rectangle 2"/>
          <p:cNvSpPr>
            <a:spLocks noGrp="1" noChangeArrowheads="1"/>
          </p:cNvSpPr>
          <p:nvPr>
            <p:ph type="title"/>
          </p:nvPr>
        </p:nvSpPr>
        <p:spPr>
          <a:xfrm>
            <a:off x="457200" y="178041"/>
            <a:ext cx="8229600" cy="835688"/>
          </a:xfrm>
        </p:spPr>
        <p:txBody>
          <a:bodyPr/>
          <a:lstStyle/>
          <a:p>
            <a:r>
              <a:rPr lang="en-US" dirty="0">
                <a:ea typeface="宋体" charset="0"/>
                <a:cs typeface="宋体" charset="0"/>
              </a:rPr>
              <a:t>Privacy-Aware </a:t>
            </a:r>
            <a:r>
              <a:rPr lang="en-US" dirty="0" smtClean="0">
                <a:ea typeface="宋体" charset="0"/>
                <a:cs typeface="宋体" charset="0"/>
              </a:rPr>
              <a:t>Workflows</a:t>
            </a:r>
            <a:endParaRPr lang="en-US" dirty="0">
              <a:solidFill>
                <a:srgbClr val="FF6600"/>
              </a:solidFill>
              <a:ea typeface="宋体" charset="0"/>
              <a:cs typeface="宋体" charset="0"/>
            </a:endParaRPr>
          </a:p>
        </p:txBody>
      </p:sp>
      <p:sp>
        <p:nvSpPr>
          <p:cNvPr id="1423382" name="Text Box 22"/>
          <p:cNvSpPr txBox="1">
            <a:spLocks noChangeArrowheads="1"/>
          </p:cNvSpPr>
          <p:nvPr/>
        </p:nvSpPr>
        <p:spPr bwMode="auto">
          <a:xfrm>
            <a:off x="35210" y="1349320"/>
            <a:ext cx="4783138" cy="915988"/>
          </a:xfrm>
          <a:prstGeom prst="rect">
            <a:avLst/>
          </a:prstGeom>
          <a:solidFill>
            <a:srgbClr val="EFFFC1"/>
          </a:solidFill>
          <a:ln>
            <a:noFill/>
          </a:ln>
          <a:effectLst/>
          <a:extLst/>
        </p:spPr>
        <p:txBody>
          <a:bodyPr>
            <a:spAutoFit/>
          </a:bodyPr>
          <a:lstStyle/>
          <a:p>
            <a:pPr eaLnBrk="1" hangingPunct="1"/>
            <a:r>
              <a:rPr lang="en-US" sz="1800" b="1" i="1" dirty="0">
                <a:solidFill>
                  <a:srgbClr val="009900"/>
                </a:solidFill>
                <a:ea typeface="PMingLiU" charset="0"/>
                <a:cs typeface="PMingLiU" charset="0"/>
              </a:rPr>
              <a:t>P1: No personal ID information can </a:t>
            </a:r>
          </a:p>
          <a:p>
            <a:pPr eaLnBrk="1" hangingPunct="1"/>
            <a:r>
              <a:rPr lang="en-US" sz="1800" b="1" i="1" dirty="0">
                <a:solidFill>
                  <a:srgbClr val="009900"/>
                </a:solidFill>
                <a:ea typeface="PMingLiU" charset="0"/>
                <a:cs typeface="PMingLiU" charset="0"/>
              </a:rPr>
              <a:t>          leave the data source</a:t>
            </a:r>
          </a:p>
          <a:p>
            <a:pPr eaLnBrk="1" hangingPunct="1"/>
            <a:r>
              <a:rPr lang="en-US" sz="1800" b="1" i="1" dirty="0">
                <a:solidFill>
                  <a:srgbClr val="009900"/>
                </a:solidFill>
                <a:ea typeface="PMingLiU" charset="0"/>
                <a:cs typeface="PMingLiU" charset="0"/>
              </a:rPr>
              <a:t>P2: Sensitive data must be k-</a:t>
            </a:r>
            <a:r>
              <a:rPr lang="en-US" sz="1800" b="1" i="1" dirty="0" err="1">
                <a:solidFill>
                  <a:srgbClr val="009900"/>
                </a:solidFill>
                <a:ea typeface="PMingLiU" charset="0"/>
                <a:cs typeface="PMingLiU" charset="0"/>
              </a:rPr>
              <a:t>anonymized</a:t>
            </a:r>
            <a:endParaRPr lang="en-US" sz="1800" b="1" i="1" dirty="0">
              <a:solidFill>
                <a:srgbClr val="009900"/>
              </a:solidFill>
              <a:ea typeface="PMingLiU" charset="0"/>
              <a:cs typeface="PMingLiU" charset="0"/>
            </a:endParaRPr>
          </a:p>
        </p:txBody>
      </p:sp>
      <p:grpSp>
        <p:nvGrpSpPr>
          <p:cNvPr id="1423394" name="Group 34"/>
          <p:cNvGrpSpPr>
            <a:grpSpLocks/>
          </p:cNvGrpSpPr>
          <p:nvPr/>
        </p:nvGrpSpPr>
        <p:grpSpPr bwMode="auto">
          <a:xfrm>
            <a:off x="133350" y="2522538"/>
            <a:ext cx="4122738" cy="3797300"/>
            <a:chOff x="84" y="1589"/>
            <a:chExt cx="2597" cy="2392"/>
          </a:xfrm>
          <a:solidFill>
            <a:schemeClr val="bg1"/>
          </a:solidFill>
        </p:grpSpPr>
        <p:sp>
          <p:nvSpPr>
            <p:cNvPr id="1423363" name="Text Box 3"/>
            <p:cNvSpPr txBox="1">
              <a:spLocks noChangeArrowheads="1"/>
            </p:cNvSpPr>
            <p:nvPr/>
          </p:nvSpPr>
          <p:spPr bwMode="auto">
            <a:xfrm>
              <a:off x="84" y="1589"/>
              <a:ext cx="2597" cy="194"/>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b="1" dirty="0">
                  <a:solidFill>
                    <a:schemeClr val="bg2">
                      <a:lumMod val="50000"/>
                    </a:schemeClr>
                  </a:solidFill>
                  <a:ea typeface="PMingLiU" charset="0"/>
                  <a:cs typeface="PMingLiU" charset="0"/>
                </a:rPr>
                <a:t>Centralized workflow not compliant with policies</a:t>
              </a:r>
            </a:p>
          </p:txBody>
        </p:sp>
        <p:pic>
          <p:nvPicPr>
            <p:cNvPr id="1423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 y="1805"/>
              <a:ext cx="2101" cy="2176"/>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23367" name="Line 7"/>
            <p:cNvSpPr>
              <a:spLocks noChangeShapeType="1"/>
            </p:cNvSpPr>
            <p:nvPr/>
          </p:nvSpPr>
          <p:spPr bwMode="auto">
            <a:xfrm>
              <a:off x="144" y="3024"/>
              <a:ext cx="2248" cy="21"/>
            </a:xfrm>
            <a:prstGeom prst="line">
              <a:avLst/>
            </a:prstGeom>
            <a:grp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chemeClr val="bg2">
                    <a:lumMod val="50000"/>
                  </a:schemeClr>
                </a:solidFill>
              </a:endParaRPr>
            </a:p>
          </p:txBody>
        </p:sp>
        <p:sp>
          <p:nvSpPr>
            <p:cNvPr id="1423368" name="Text Box 8"/>
            <p:cNvSpPr txBox="1">
              <a:spLocks noChangeArrowheads="1"/>
            </p:cNvSpPr>
            <p:nvPr/>
          </p:nvSpPr>
          <p:spPr bwMode="auto">
            <a:xfrm>
              <a:off x="144" y="2592"/>
              <a:ext cx="844"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en-US" sz="1400">
                  <a:solidFill>
                    <a:schemeClr val="bg2">
                      <a:lumMod val="50000"/>
                    </a:schemeClr>
                  </a:solidFill>
                  <a:ea typeface="PMingLiU" charset="0"/>
                  <a:cs typeface="PMingLiU" charset="0"/>
                </a:rPr>
                <a:t>Aggregation</a:t>
              </a:r>
            </a:p>
          </p:txBody>
        </p:sp>
        <p:sp>
          <p:nvSpPr>
            <p:cNvPr id="1423371" name="Text Box 11"/>
            <p:cNvSpPr txBox="1">
              <a:spLocks noChangeArrowheads="1"/>
            </p:cNvSpPr>
            <p:nvPr/>
          </p:nvSpPr>
          <p:spPr bwMode="auto">
            <a:xfrm>
              <a:off x="144" y="3216"/>
              <a:ext cx="533"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a:solidFill>
                    <a:schemeClr val="bg2">
                      <a:lumMod val="50000"/>
                    </a:schemeClr>
                  </a:solidFill>
                  <a:ea typeface="PMingLiU" charset="0"/>
                  <a:cs typeface="PMingLiU" charset="0"/>
                </a:rPr>
                <a:t>Analysis</a:t>
              </a:r>
            </a:p>
          </p:txBody>
        </p:sp>
        <p:sp>
          <p:nvSpPr>
            <p:cNvPr id="1423383" name="Line 23"/>
            <p:cNvSpPr>
              <a:spLocks noChangeShapeType="1"/>
            </p:cNvSpPr>
            <p:nvPr/>
          </p:nvSpPr>
          <p:spPr bwMode="auto">
            <a:xfrm flipV="1">
              <a:off x="144" y="3645"/>
              <a:ext cx="2272" cy="3"/>
            </a:xfrm>
            <a:prstGeom prst="line">
              <a:avLst/>
            </a:prstGeom>
            <a:grp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chemeClr val="bg2">
                    <a:lumMod val="50000"/>
                  </a:schemeClr>
                </a:solidFill>
              </a:endParaRPr>
            </a:p>
          </p:txBody>
        </p:sp>
      </p:grpSp>
      <p:sp>
        <p:nvSpPr>
          <p:cNvPr id="1423390" name="Text Box 30"/>
          <p:cNvSpPr txBox="1">
            <a:spLocks noChangeArrowheads="1"/>
          </p:cNvSpPr>
          <p:nvPr/>
        </p:nvSpPr>
        <p:spPr bwMode="auto">
          <a:xfrm>
            <a:off x="228600" y="3108325"/>
            <a:ext cx="5699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2"/>
                </a:solidFill>
              </a:rPr>
              <a:t>Loc1</a:t>
            </a:r>
          </a:p>
        </p:txBody>
      </p:sp>
      <p:sp>
        <p:nvSpPr>
          <p:cNvPr id="1423391" name="Text Box 31"/>
          <p:cNvSpPr txBox="1">
            <a:spLocks noChangeArrowheads="1"/>
          </p:cNvSpPr>
          <p:nvPr/>
        </p:nvSpPr>
        <p:spPr bwMode="auto">
          <a:xfrm>
            <a:off x="228600" y="3733800"/>
            <a:ext cx="5699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2"/>
                </a:solidFill>
              </a:rPr>
              <a:t>Loc2</a:t>
            </a:r>
          </a:p>
        </p:txBody>
      </p:sp>
      <p:sp>
        <p:nvSpPr>
          <p:cNvPr id="1423392" name="Line 32"/>
          <p:cNvSpPr>
            <a:spLocks noChangeShapeType="1"/>
          </p:cNvSpPr>
          <p:nvPr/>
        </p:nvSpPr>
        <p:spPr bwMode="auto">
          <a:xfrm>
            <a:off x="228600" y="3657600"/>
            <a:ext cx="34925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23393" name="Text Box 33"/>
          <p:cNvSpPr txBox="1">
            <a:spLocks noChangeArrowheads="1"/>
          </p:cNvSpPr>
          <p:nvPr/>
        </p:nvSpPr>
        <p:spPr bwMode="auto">
          <a:xfrm>
            <a:off x="228600" y="4800600"/>
            <a:ext cx="5699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2"/>
                </a:solidFill>
              </a:rPr>
              <a:t>Loc3</a:t>
            </a:r>
          </a:p>
        </p:txBody>
      </p:sp>
      <p:grpSp>
        <p:nvGrpSpPr>
          <p:cNvPr id="1423399" name="Group 39"/>
          <p:cNvGrpSpPr>
            <a:grpSpLocks/>
          </p:cNvGrpSpPr>
          <p:nvPr/>
        </p:nvGrpSpPr>
        <p:grpSpPr bwMode="auto">
          <a:xfrm>
            <a:off x="4602163" y="1665288"/>
            <a:ext cx="4637087" cy="5027612"/>
            <a:chOff x="2899" y="1049"/>
            <a:chExt cx="2921" cy="3167"/>
          </a:xfrm>
          <a:solidFill>
            <a:schemeClr val="bg1"/>
          </a:solidFill>
        </p:grpSpPr>
        <p:sp>
          <p:nvSpPr>
            <p:cNvPr id="1423364" name="Text Box 4"/>
            <p:cNvSpPr txBox="1">
              <a:spLocks noChangeArrowheads="1"/>
            </p:cNvSpPr>
            <p:nvPr/>
          </p:nvSpPr>
          <p:spPr bwMode="auto">
            <a:xfrm>
              <a:off x="3252" y="1049"/>
              <a:ext cx="2487"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b="1">
                  <a:solidFill>
                    <a:schemeClr val="bg2">
                      <a:lumMod val="50000"/>
                    </a:schemeClr>
                  </a:solidFill>
                  <a:ea typeface="PMingLiU" charset="0"/>
                  <a:cs typeface="PMingLiU" charset="0"/>
                </a:rPr>
                <a:t>Distributed workflow compliant with policies</a:t>
              </a:r>
            </a:p>
          </p:txBody>
        </p:sp>
        <p:pic>
          <p:nvPicPr>
            <p:cNvPr id="14233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 y="1296"/>
              <a:ext cx="2489" cy="2920"/>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23376" name="Text Box 16"/>
            <p:cNvSpPr txBox="1">
              <a:spLocks noChangeArrowheads="1"/>
            </p:cNvSpPr>
            <p:nvPr/>
          </p:nvSpPr>
          <p:spPr bwMode="auto">
            <a:xfrm>
              <a:off x="4944" y="1632"/>
              <a:ext cx="876" cy="194"/>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a:solidFill>
                    <a:schemeClr val="bg2">
                      <a:lumMod val="50000"/>
                    </a:schemeClr>
                  </a:solidFill>
                  <a:ea typeface="PMingLiU" charset="0"/>
                  <a:cs typeface="PMingLiU" charset="0"/>
                </a:rPr>
                <a:t>Anonymization</a:t>
              </a:r>
            </a:p>
          </p:txBody>
        </p:sp>
        <p:sp>
          <p:nvSpPr>
            <p:cNvPr id="1423378" name="Line 18"/>
            <p:cNvSpPr>
              <a:spLocks noChangeShapeType="1"/>
            </p:cNvSpPr>
            <p:nvPr/>
          </p:nvSpPr>
          <p:spPr bwMode="auto">
            <a:xfrm flipV="1">
              <a:off x="2976" y="3072"/>
              <a:ext cx="2584" cy="8"/>
            </a:xfrm>
            <a:prstGeom prst="line">
              <a:avLst/>
            </a:prstGeom>
            <a:grp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chemeClr val="bg2">
                    <a:lumMod val="50000"/>
                  </a:schemeClr>
                </a:solidFill>
              </a:endParaRPr>
            </a:p>
          </p:txBody>
        </p:sp>
        <p:sp>
          <p:nvSpPr>
            <p:cNvPr id="1423379" name="Text Box 19"/>
            <p:cNvSpPr txBox="1">
              <a:spLocks noChangeArrowheads="1"/>
            </p:cNvSpPr>
            <p:nvPr/>
          </p:nvSpPr>
          <p:spPr bwMode="auto">
            <a:xfrm>
              <a:off x="5132" y="2631"/>
              <a:ext cx="676"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a:solidFill>
                    <a:schemeClr val="bg2">
                      <a:lumMod val="50000"/>
                    </a:schemeClr>
                  </a:solidFill>
                  <a:ea typeface="PMingLiU" charset="0"/>
                  <a:cs typeface="PMingLiU" charset="0"/>
                </a:rPr>
                <a:t>Abstraction</a:t>
              </a:r>
            </a:p>
          </p:txBody>
        </p:sp>
        <p:sp>
          <p:nvSpPr>
            <p:cNvPr id="1423380" name="Line 20"/>
            <p:cNvSpPr>
              <a:spLocks noChangeShapeType="1"/>
            </p:cNvSpPr>
            <p:nvPr/>
          </p:nvSpPr>
          <p:spPr bwMode="auto">
            <a:xfrm flipV="1">
              <a:off x="2966" y="3936"/>
              <a:ext cx="2584" cy="8"/>
            </a:xfrm>
            <a:prstGeom prst="line">
              <a:avLst/>
            </a:prstGeom>
            <a:grp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chemeClr val="bg2">
                    <a:lumMod val="50000"/>
                  </a:schemeClr>
                </a:solidFill>
              </a:endParaRPr>
            </a:p>
          </p:txBody>
        </p:sp>
        <p:sp>
          <p:nvSpPr>
            <p:cNvPr id="1423381" name="Text Box 21"/>
            <p:cNvSpPr txBox="1">
              <a:spLocks noChangeArrowheads="1"/>
            </p:cNvSpPr>
            <p:nvPr/>
          </p:nvSpPr>
          <p:spPr bwMode="auto">
            <a:xfrm>
              <a:off x="5131" y="3648"/>
              <a:ext cx="533"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a:solidFill>
                    <a:schemeClr val="bg2">
                      <a:lumMod val="50000"/>
                    </a:schemeClr>
                  </a:solidFill>
                  <a:ea typeface="PMingLiU" charset="0"/>
                  <a:cs typeface="PMingLiU" charset="0"/>
                </a:rPr>
                <a:t>Analysis</a:t>
              </a:r>
            </a:p>
          </p:txBody>
        </p:sp>
        <p:sp>
          <p:nvSpPr>
            <p:cNvPr id="1423370" name="Line 10"/>
            <p:cNvSpPr>
              <a:spLocks noChangeShapeType="1"/>
            </p:cNvSpPr>
            <p:nvPr/>
          </p:nvSpPr>
          <p:spPr bwMode="auto">
            <a:xfrm>
              <a:off x="2926" y="3408"/>
              <a:ext cx="2640" cy="0"/>
            </a:xfrm>
            <a:prstGeom prst="line">
              <a:avLst/>
            </a:prstGeom>
            <a:grp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chemeClr val="bg2">
                    <a:lumMod val="50000"/>
                  </a:schemeClr>
                </a:solidFill>
              </a:endParaRPr>
            </a:p>
          </p:txBody>
        </p:sp>
        <p:sp>
          <p:nvSpPr>
            <p:cNvPr id="1423395" name="Text Box 35"/>
            <p:cNvSpPr txBox="1">
              <a:spLocks noChangeArrowheads="1"/>
            </p:cNvSpPr>
            <p:nvPr/>
          </p:nvSpPr>
          <p:spPr bwMode="auto">
            <a:xfrm>
              <a:off x="4944" y="1488"/>
              <a:ext cx="757"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2">
                      <a:lumMod val="50000"/>
                    </a:schemeClr>
                  </a:solidFill>
                </a:rPr>
                <a:t>Loc1 .. Loc n</a:t>
              </a:r>
            </a:p>
          </p:txBody>
        </p:sp>
        <p:sp>
          <p:nvSpPr>
            <p:cNvPr id="1423396" name="Text Box 36"/>
            <p:cNvSpPr txBox="1">
              <a:spLocks noChangeArrowheads="1"/>
            </p:cNvSpPr>
            <p:nvPr/>
          </p:nvSpPr>
          <p:spPr bwMode="auto">
            <a:xfrm>
              <a:off x="5257" y="3456"/>
              <a:ext cx="359"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2">
                      <a:lumMod val="50000"/>
                    </a:schemeClr>
                  </a:solidFill>
                </a:rPr>
                <a:t>Loc3</a:t>
              </a:r>
            </a:p>
          </p:txBody>
        </p:sp>
        <p:sp>
          <p:nvSpPr>
            <p:cNvPr id="1423398" name="Text Box 38"/>
            <p:cNvSpPr txBox="1">
              <a:spLocks noChangeArrowheads="1"/>
            </p:cNvSpPr>
            <p:nvPr/>
          </p:nvSpPr>
          <p:spPr bwMode="auto">
            <a:xfrm>
              <a:off x="5232" y="3072"/>
              <a:ext cx="359" cy="192"/>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2">
                      <a:lumMod val="50000"/>
                    </a:schemeClr>
                  </a:solidFill>
                </a:rPr>
                <a:t>Loc2</a:t>
              </a:r>
            </a:p>
          </p:txBody>
        </p:sp>
      </p:grpSp>
      <p:sp>
        <p:nvSpPr>
          <p:cNvPr id="1423385" name="Text Box 25"/>
          <p:cNvSpPr txBox="1">
            <a:spLocks noChangeArrowheads="1"/>
          </p:cNvSpPr>
          <p:nvPr/>
        </p:nvSpPr>
        <p:spPr bwMode="auto">
          <a:xfrm>
            <a:off x="8001000" y="5105400"/>
            <a:ext cx="13398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en-US" sz="1400" dirty="0">
                <a:ea typeface="PMingLiU" charset="0"/>
                <a:cs typeface="PMingLiU" charset="0"/>
              </a:rPr>
              <a:t>Aggregation</a:t>
            </a:r>
          </a:p>
        </p:txBody>
      </p:sp>
    </p:spTree>
    <p:extLst>
      <p:ext uri="{BB962C8B-B14F-4D97-AF65-F5344CB8AC3E}">
        <p14:creationId xmlns:p14="http://schemas.microsoft.com/office/powerpoint/2010/main" val="324840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457200" y="88923"/>
            <a:ext cx="8229600" cy="1143000"/>
          </a:xfrm>
        </p:spPr>
        <p:txBody>
          <a:bodyPr/>
          <a:lstStyle/>
          <a:p>
            <a:r>
              <a:rPr lang="en-US" dirty="0" smtClean="0"/>
              <a:t>Summary:</a:t>
            </a:r>
            <a:br>
              <a:rPr lang="en-US" dirty="0" smtClean="0"/>
            </a:br>
            <a:r>
              <a:rPr lang="en-US" dirty="0" smtClean="0"/>
              <a:t>Threats to Privacy</a:t>
            </a:r>
            <a:endParaRPr lang="en-US" dirty="0"/>
          </a:p>
        </p:txBody>
      </p:sp>
      <p:sp>
        <p:nvSpPr>
          <p:cNvPr id="1358851" name="Rectangle 3"/>
          <p:cNvSpPr>
            <a:spLocks noGrp="1" noChangeArrowheads="1"/>
          </p:cNvSpPr>
          <p:nvPr>
            <p:ph type="body" idx="1"/>
          </p:nvPr>
        </p:nvSpPr>
        <p:spPr>
          <a:xfrm>
            <a:off x="0" y="1488141"/>
            <a:ext cx="9144000" cy="5162378"/>
          </a:xfrm>
          <a:solidFill>
            <a:schemeClr val="bg1"/>
          </a:solidFill>
        </p:spPr>
        <p:txBody>
          <a:bodyPr>
            <a:normAutofit fontScale="92500" lnSpcReduction="10000"/>
          </a:bodyPr>
          <a:lstStyle/>
          <a:p>
            <a:pPr>
              <a:lnSpc>
                <a:spcPct val="90000"/>
              </a:lnSpc>
            </a:pPr>
            <a:r>
              <a:rPr lang="en-US" sz="2800" dirty="0" smtClean="0"/>
              <a:t>Privacy requirements are not well articulated</a:t>
            </a:r>
          </a:p>
          <a:p>
            <a:pPr lvl="1">
              <a:lnSpc>
                <a:spcPct val="90000"/>
              </a:lnSpc>
            </a:pPr>
            <a:r>
              <a:rPr lang="en-US" sz="2600" dirty="0" smtClean="0"/>
              <a:t>People want benefits in exchange for data</a:t>
            </a:r>
          </a:p>
          <a:p>
            <a:pPr>
              <a:lnSpc>
                <a:spcPct val="90000"/>
              </a:lnSpc>
            </a:pPr>
            <a:r>
              <a:rPr lang="en-US" sz="2800" dirty="0" smtClean="0"/>
              <a:t>Unclear </a:t>
            </a:r>
            <a:r>
              <a:rPr lang="en-US" sz="2800" dirty="0"/>
              <a:t>that we are able to </a:t>
            </a:r>
            <a:r>
              <a:rPr lang="en-US" sz="2800" dirty="0" smtClean="0"/>
              <a:t>limit collection and publication</a:t>
            </a:r>
            <a:endParaRPr lang="en-US" sz="2800" dirty="0"/>
          </a:p>
          <a:p>
            <a:pPr lvl="1">
              <a:lnSpc>
                <a:spcPct val="90000"/>
              </a:lnSpc>
            </a:pPr>
            <a:r>
              <a:rPr lang="en-US" sz="2400" dirty="0"/>
              <a:t>Unique behavior of people (we </a:t>
            </a:r>
            <a:r>
              <a:rPr lang="en-US" sz="2400" dirty="0" smtClean="0"/>
              <a:t>don</a:t>
            </a:r>
            <a:r>
              <a:rPr lang="en-US" sz="2400" dirty="0" smtClean="0">
                <a:latin typeface="Arial"/>
              </a:rPr>
              <a:t>’</a:t>
            </a:r>
            <a:r>
              <a:rPr lang="en-US" sz="2400" dirty="0" smtClean="0"/>
              <a:t>t </a:t>
            </a:r>
            <a:r>
              <a:rPr lang="en-US" sz="2400" dirty="0"/>
              <a:t>read legal contracts)</a:t>
            </a:r>
          </a:p>
          <a:p>
            <a:pPr lvl="1">
              <a:lnSpc>
                <a:spcPct val="90000"/>
              </a:lnSpc>
            </a:pPr>
            <a:r>
              <a:rPr lang="en-US" sz="2400" dirty="0"/>
              <a:t>Human error, </a:t>
            </a:r>
            <a:r>
              <a:rPr lang="en-US" sz="2400" dirty="0" smtClean="0"/>
              <a:t>not without </a:t>
            </a:r>
            <a:r>
              <a:rPr lang="en-US" sz="2400" dirty="0"/>
              <a:t>consequences</a:t>
            </a:r>
          </a:p>
          <a:p>
            <a:pPr>
              <a:lnSpc>
                <a:spcPct val="90000"/>
              </a:lnSpc>
            </a:pPr>
            <a:r>
              <a:rPr lang="en-US" sz="2800" dirty="0"/>
              <a:t>Mounds of sensitive data about individuals is readily available in the open web</a:t>
            </a:r>
          </a:p>
          <a:p>
            <a:pPr lvl="1">
              <a:lnSpc>
                <a:spcPct val="90000"/>
              </a:lnSpc>
            </a:pPr>
            <a:r>
              <a:rPr lang="en-US" sz="2400" dirty="0" smtClean="0"/>
              <a:t>Open </a:t>
            </a:r>
            <a:r>
              <a:rPr lang="en-US" sz="2400" dirty="0"/>
              <a:t>web already contains sensitive information that should not be available and violates privacy </a:t>
            </a:r>
            <a:r>
              <a:rPr lang="en-US" sz="2400" dirty="0" smtClean="0"/>
              <a:t>acts</a:t>
            </a:r>
          </a:p>
          <a:p>
            <a:pPr lvl="1">
              <a:lnSpc>
                <a:spcPct val="90000"/>
              </a:lnSpc>
            </a:pPr>
            <a:r>
              <a:rPr lang="en-US" sz="2400" dirty="0" smtClean="0"/>
              <a:t>Lots of commercial data with personal information is for sale</a:t>
            </a:r>
            <a:endParaRPr lang="en-US" sz="2400" dirty="0"/>
          </a:p>
          <a:p>
            <a:pPr>
              <a:lnSpc>
                <a:spcPct val="90000"/>
              </a:lnSpc>
            </a:pPr>
            <a:r>
              <a:rPr lang="en-US" sz="2800" dirty="0"/>
              <a:t>Limited understanding of </a:t>
            </a:r>
            <a:r>
              <a:rPr lang="en-US" sz="2800" dirty="0" err="1"/>
              <a:t>anonymization</a:t>
            </a:r>
            <a:r>
              <a:rPr lang="en-US" sz="2800" dirty="0"/>
              <a:t> and other privacy technologies</a:t>
            </a:r>
            <a:endParaRPr lang="en-US" sz="2000" dirty="0"/>
          </a:p>
          <a:p>
            <a:pPr lvl="1">
              <a:lnSpc>
                <a:spcPct val="90000"/>
              </a:lnSpc>
            </a:pPr>
            <a:r>
              <a:rPr lang="en-US" sz="2400" dirty="0" smtClean="0"/>
              <a:t>Linking to public datasets leads to re-identify individuals</a:t>
            </a:r>
            <a:endParaRPr lang="en-US" sz="2400" dirty="0"/>
          </a:p>
        </p:txBody>
      </p:sp>
    </p:spTree>
    <p:extLst>
      <p:ext uri="{BB962C8B-B14F-4D97-AF65-F5344CB8AC3E}">
        <p14:creationId xmlns:p14="http://schemas.microsoft.com/office/powerpoint/2010/main" val="3857989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Reproducibility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29</a:t>
            </a:fld>
            <a:endParaRPr lang="en-US"/>
          </a:p>
        </p:txBody>
      </p:sp>
    </p:spTree>
    <p:extLst>
      <p:ext uri="{BB962C8B-B14F-4D97-AF65-F5344CB8AC3E}">
        <p14:creationId xmlns:p14="http://schemas.microsoft.com/office/powerpoint/2010/main" val="88492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solidFill>
            <a:srgbClr val="FFF96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itle 6"/>
          <p:cNvSpPr>
            <a:spLocks noGrp="1"/>
          </p:cNvSpPr>
          <p:nvPr>
            <p:ph type="title"/>
          </p:nvPr>
        </p:nvSpPr>
        <p:spPr>
          <a:xfrm>
            <a:off x="2852829" y="115471"/>
            <a:ext cx="6201039" cy="1020152"/>
          </a:xfrm>
          <a:noFill/>
        </p:spPr>
        <p:txBody>
          <a:bodyPr/>
          <a:lstStyle/>
          <a:p>
            <a:r>
              <a:rPr lang="en-US" sz="3600" b="1" dirty="0" smtClean="0">
                <a:solidFill>
                  <a:schemeClr val="tx2"/>
                </a:solidFill>
              </a:rPr>
              <a:t>These materials are released under a CC-BY License </a:t>
            </a:r>
            <a:endParaRPr lang="en-US" sz="3600" b="1" dirty="0">
              <a:solidFill>
                <a:schemeClr val="tx2"/>
              </a:solidFill>
            </a:endParaRPr>
          </a:p>
        </p:txBody>
      </p:sp>
      <p:sp>
        <p:nvSpPr>
          <p:cNvPr id="8" name="Content Placeholder 7"/>
          <p:cNvSpPr>
            <a:spLocks noGrp="1"/>
          </p:cNvSpPr>
          <p:nvPr>
            <p:ph idx="1"/>
          </p:nvPr>
        </p:nvSpPr>
        <p:spPr>
          <a:xfrm>
            <a:off x="319846" y="1628121"/>
            <a:ext cx="6729686" cy="2682705"/>
          </a:xfrm>
        </p:spPr>
        <p:txBody>
          <a:bodyPr>
            <a:noAutofit/>
          </a:bodyPr>
          <a:lstStyle/>
          <a:p>
            <a:pPr marL="0" indent="0">
              <a:spcBef>
                <a:spcPts val="300"/>
              </a:spcBef>
              <a:buNone/>
            </a:pPr>
            <a:r>
              <a:rPr lang="en-US" sz="1400" u="sng" dirty="0">
                <a:solidFill>
                  <a:srgbClr val="465466"/>
                </a:solidFill>
              </a:rPr>
              <a:t>You are free to</a:t>
            </a:r>
            <a:r>
              <a:rPr lang="en-US" sz="1400" u="sng" dirty="0" smtClean="0">
                <a:solidFill>
                  <a:srgbClr val="465466"/>
                </a:solidFill>
              </a:rPr>
              <a:t>:</a:t>
            </a:r>
            <a:endParaRPr lang="en-US" sz="1400" u="sng" dirty="0">
              <a:solidFill>
                <a:srgbClr val="465466"/>
              </a:solidFill>
            </a:endParaRPr>
          </a:p>
          <a:p>
            <a:pPr marL="349250" lvl="1" indent="0">
              <a:spcBef>
                <a:spcPts val="300"/>
              </a:spcBef>
              <a:buNone/>
            </a:pPr>
            <a:r>
              <a:rPr lang="en-US" sz="1400" b="1" dirty="0">
                <a:solidFill>
                  <a:srgbClr val="465466"/>
                </a:solidFill>
              </a:rPr>
              <a:t>Share</a:t>
            </a:r>
            <a:r>
              <a:rPr lang="en-US" sz="1400" dirty="0">
                <a:solidFill>
                  <a:srgbClr val="465466"/>
                </a:solidFill>
              </a:rPr>
              <a:t> — copy and redistribute the material in any medium or format</a:t>
            </a:r>
          </a:p>
          <a:p>
            <a:pPr marL="349250" lvl="1" indent="0">
              <a:spcBef>
                <a:spcPts val="300"/>
              </a:spcBef>
              <a:buNone/>
            </a:pPr>
            <a:r>
              <a:rPr lang="en-US" sz="1400" b="1" dirty="0">
                <a:solidFill>
                  <a:srgbClr val="465466"/>
                </a:solidFill>
              </a:rPr>
              <a:t>Adapt</a:t>
            </a:r>
            <a:r>
              <a:rPr lang="en-US" sz="1400" dirty="0">
                <a:solidFill>
                  <a:srgbClr val="465466"/>
                </a:solidFill>
              </a:rPr>
              <a:t> — remix, transform, and build upon the material</a:t>
            </a:r>
          </a:p>
          <a:p>
            <a:pPr marL="0" indent="0">
              <a:spcBef>
                <a:spcPts val="300"/>
              </a:spcBef>
              <a:buNone/>
            </a:pPr>
            <a:r>
              <a:rPr lang="en-US" sz="1400" dirty="0">
                <a:solidFill>
                  <a:srgbClr val="465466"/>
                </a:solidFill>
              </a:rPr>
              <a:t>for any purpose, even commercially.</a:t>
            </a:r>
          </a:p>
          <a:p>
            <a:pPr marL="0" indent="0">
              <a:spcBef>
                <a:spcPts val="300"/>
              </a:spcBef>
              <a:buNone/>
            </a:pPr>
            <a:endParaRPr lang="en-US" sz="800" dirty="0">
              <a:solidFill>
                <a:srgbClr val="465466"/>
              </a:solidFill>
            </a:endParaRPr>
          </a:p>
          <a:p>
            <a:pPr marL="0" indent="0">
              <a:spcBef>
                <a:spcPts val="300"/>
              </a:spcBef>
              <a:buNone/>
            </a:pPr>
            <a:r>
              <a:rPr lang="en-US" sz="1400" dirty="0">
                <a:solidFill>
                  <a:srgbClr val="465466"/>
                </a:solidFill>
              </a:rPr>
              <a:t>The licensor cannot revoke these freedoms as long as you follow the license terms.</a:t>
            </a:r>
          </a:p>
          <a:p>
            <a:pPr marL="0" indent="0">
              <a:spcBef>
                <a:spcPts val="300"/>
              </a:spcBef>
              <a:buNone/>
            </a:pPr>
            <a:endParaRPr lang="en-US" sz="800" dirty="0">
              <a:solidFill>
                <a:srgbClr val="465466"/>
              </a:solidFill>
            </a:endParaRPr>
          </a:p>
          <a:p>
            <a:pPr marL="0" indent="0">
              <a:spcBef>
                <a:spcPts val="300"/>
              </a:spcBef>
              <a:buNone/>
            </a:pPr>
            <a:r>
              <a:rPr lang="en-US" sz="1400" u="sng" dirty="0">
                <a:solidFill>
                  <a:srgbClr val="465466"/>
                </a:solidFill>
              </a:rPr>
              <a:t>Under the following terms:</a:t>
            </a:r>
          </a:p>
          <a:p>
            <a:pPr marL="0" indent="0">
              <a:spcBef>
                <a:spcPts val="300"/>
              </a:spcBef>
              <a:buNone/>
            </a:pPr>
            <a:r>
              <a:rPr lang="en-US" sz="1400" dirty="0" smtClean="0">
                <a:solidFill>
                  <a:srgbClr val="465466"/>
                </a:solidFill>
              </a:rPr>
              <a:t>      </a:t>
            </a:r>
            <a:r>
              <a:rPr lang="en-US" sz="1400" b="1" dirty="0" smtClean="0">
                <a:solidFill>
                  <a:srgbClr val="465466"/>
                </a:solidFill>
              </a:rPr>
              <a:t>Attribution</a:t>
            </a:r>
            <a:r>
              <a:rPr lang="en-US" sz="1400" dirty="0" smtClean="0">
                <a:solidFill>
                  <a:srgbClr val="465466"/>
                </a:solidFill>
              </a:rPr>
              <a:t> </a:t>
            </a:r>
            <a:r>
              <a:rPr lang="en-US" sz="1400" dirty="0">
                <a:solidFill>
                  <a:srgbClr val="465466"/>
                </a:solidFill>
              </a:rPr>
              <a:t>— You must give appropriate credit, provide a link to the license, </a:t>
            </a:r>
            <a:endParaRPr lang="en-US" sz="1400" dirty="0" smtClean="0">
              <a:solidFill>
                <a:srgbClr val="465466"/>
              </a:solidFill>
            </a:endParaRPr>
          </a:p>
          <a:p>
            <a:pPr marL="0" indent="0">
              <a:spcBef>
                <a:spcPts val="300"/>
              </a:spcBef>
              <a:buNone/>
            </a:pPr>
            <a:r>
              <a:rPr lang="en-US" sz="1400" dirty="0" smtClean="0">
                <a:solidFill>
                  <a:srgbClr val="465466"/>
                </a:solidFill>
              </a:rPr>
              <a:t>      and </a:t>
            </a:r>
            <a:r>
              <a:rPr lang="en-US" sz="1400" dirty="0">
                <a:solidFill>
                  <a:srgbClr val="465466"/>
                </a:solidFill>
              </a:rPr>
              <a:t>indicate if changes were made. You may do so in any reasonable manner</a:t>
            </a:r>
            <a:r>
              <a:rPr lang="en-US" sz="1400" dirty="0" smtClean="0">
                <a:solidFill>
                  <a:srgbClr val="465466"/>
                </a:solidFill>
              </a:rPr>
              <a:t>,</a:t>
            </a:r>
          </a:p>
          <a:p>
            <a:pPr marL="0" indent="0">
              <a:spcBef>
                <a:spcPts val="300"/>
              </a:spcBef>
              <a:buNone/>
            </a:pPr>
            <a:r>
              <a:rPr lang="en-US" sz="1400" dirty="0">
                <a:solidFill>
                  <a:srgbClr val="465466"/>
                </a:solidFill>
              </a:rPr>
              <a:t> </a:t>
            </a:r>
            <a:r>
              <a:rPr lang="en-US" sz="1400" dirty="0" smtClean="0">
                <a:solidFill>
                  <a:srgbClr val="465466"/>
                </a:solidFill>
              </a:rPr>
              <a:t>     </a:t>
            </a:r>
            <a:r>
              <a:rPr lang="en-US" sz="1400" dirty="0">
                <a:solidFill>
                  <a:srgbClr val="465466"/>
                </a:solidFill>
              </a:rPr>
              <a:t>but not in any way that suggests the licensor endorses you or your use</a:t>
            </a:r>
            <a:r>
              <a:rPr lang="en-US" sz="1400" dirty="0" smtClean="0">
                <a:solidFill>
                  <a:srgbClr val="465466"/>
                </a:solidFill>
              </a:rPr>
              <a:t>.</a:t>
            </a:r>
            <a:endParaRPr lang="en-US" sz="1400" dirty="0">
              <a:solidFill>
                <a:srgbClr val="465466"/>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079" y="115471"/>
            <a:ext cx="2893728" cy="1020152"/>
          </a:xfrm>
          <a:prstGeom prst="rect">
            <a:avLst/>
          </a:prstGeom>
        </p:spPr>
      </p:pic>
      <p:sp>
        <p:nvSpPr>
          <p:cNvPr id="11" name="TextBox 10"/>
          <p:cNvSpPr txBox="1"/>
          <p:nvPr/>
        </p:nvSpPr>
        <p:spPr>
          <a:xfrm>
            <a:off x="24221" y="1182522"/>
            <a:ext cx="3212053" cy="261610"/>
          </a:xfrm>
          <a:prstGeom prst="rect">
            <a:avLst/>
          </a:prstGeom>
          <a:noFill/>
        </p:spPr>
        <p:txBody>
          <a:bodyPr wrap="square" rtlCol="0">
            <a:spAutoFit/>
          </a:bodyPr>
          <a:lstStyle/>
          <a:p>
            <a:r>
              <a:rPr lang="en-US" sz="1100" b="1" dirty="0">
                <a:solidFill>
                  <a:srgbClr val="465466"/>
                </a:solidFill>
              </a:rPr>
              <a:t>https://</a:t>
            </a:r>
            <a:r>
              <a:rPr lang="en-US" sz="1100" b="1" dirty="0" err="1">
                <a:solidFill>
                  <a:srgbClr val="465466"/>
                </a:solidFill>
              </a:rPr>
              <a:t>creativecommons.org</a:t>
            </a:r>
            <a:r>
              <a:rPr lang="en-US" sz="1100" b="1" dirty="0">
                <a:solidFill>
                  <a:srgbClr val="465466"/>
                </a:solidFill>
              </a:rPr>
              <a:t>/licenses/by/2.0/</a:t>
            </a:r>
          </a:p>
        </p:txBody>
      </p:sp>
      <p:sp>
        <p:nvSpPr>
          <p:cNvPr id="12" name="TextBox 11"/>
          <p:cNvSpPr txBox="1"/>
          <p:nvPr/>
        </p:nvSpPr>
        <p:spPr>
          <a:xfrm>
            <a:off x="114080" y="4604023"/>
            <a:ext cx="8939788" cy="707886"/>
          </a:xfrm>
          <a:prstGeom prst="rect">
            <a:avLst/>
          </a:prstGeom>
          <a:noFill/>
          <a:ln w="57150" cmpd="sng">
            <a:solidFill>
              <a:schemeClr val="bg2">
                <a:lumMod val="25000"/>
              </a:schemeClr>
            </a:solidFill>
          </a:ln>
        </p:spPr>
        <p:txBody>
          <a:bodyPr wrap="square" rtlCol="0">
            <a:spAutoFit/>
          </a:bodyPr>
          <a:lstStyle/>
          <a:p>
            <a:r>
              <a:rPr lang="en-US" sz="2000" b="1" dirty="0" smtClean="0">
                <a:solidFill>
                  <a:srgbClr val="465466"/>
                </a:solidFill>
              </a:rPr>
              <a:t>Please credit as: Gil</a:t>
            </a:r>
            <a:r>
              <a:rPr lang="en-US" sz="2000" b="1" dirty="0">
                <a:solidFill>
                  <a:srgbClr val="465466"/>
                </a:solidFill>
              </a:rPr>
              <a:t>, </a:t>
            </a:r>
            <a:r>
              <a:rPr lang="en-US" sz="2000" b="1" dirty="0" smtClean="0">
                <a:solidFill>
                  <a:srgbClr val="465466"/>
                </a:solidFill>
              </a:rPr>
              <a:t>Yolanda (Ed.) Introduction to Computational Thinking and Data Science.  Available from http://www.datascience4all.org</a:t>
            </a:r>
            <a:endParaRPr lang="en-US" sz="2000" b="1" dirty="0">
              <a:solidFill>
                <a:srgbClr val="465466"/>
              </a:solidFill>
            </a:endParaRPr>
          </a:p>
        </p:txBody>
      </p:sp>
      <p:sp>
        <p:nvSpPr>
          <p:cNvPr id="13" name="TextBox 12"/>
          <p:cNvSpPr txBox="1"/>
          <p:nvPr/>
        </p:nvSpPr>
        <p:spPr>
          <a:xfrm>
            <a:off x="114080" y="5502497"/>
            <a:ext cx="8939788" cy="707886"/>
          </a:xfrm>
          <a:prstGeom prst="rect">
            <a:avLst/>
          </a:prstGeom>
          <a:noFill/>
          <a:ln w="57150" cmpd="sng">
            <a:solidFill>
              <a:schemeClr val="bg2">
                <a:lumMod val="25000"/>
              </a:schemeClr>
            </a:solidFill>
          </a:ln>
        </p:spPr>
        <p:txBody>
          <a:bodyPr wrap="square" rtlCol="0">
            <a:spAutoFit/>
          </a:bodyPr>
          <a:lstStyle/>
          <a:p>
            <a:r>
              <a:rPr lang="en-US" sz="2000" b="1" dirty="0" smtClean="0">
                <a:solidFill>
                  <a:srgbClr val="465466"/>
                </a:solidFill>
              </a:rPr>
              <a:t>If you use an individual slide, please place the following at the bottom: “Credit: http://www.datascience4all.org/”</a:t>
            </a:r>
            <a:endParaRPr lang="en-US" sz="2000" b="1" dirty="0">
              <a:solidFill>
                <a:srgbClr val="465466"/>
              </a:solidFill>
            </a:endParaRPr>
          </a:p>
        </p:txBody>
      </p:sp>
      <p:sp>
        <p:nvSpPr>
          <p:cNvPr id="14" name="TextBox 13"/>
          <p:cNvSpPr txBox="1"/>
          <p:nvPr/>
        </p:nvSpPr>
        <p:spPr>
          <a:xfrm>
            <a:off x="114079" y="6368658"/>
            <a:ext cx="8939788" cy="400110"/>
          </a:xfrm>
          <a:prstGeom prst="rect">
            <a:avLst/>
          </a:prstGeom>
          <a:noFill/>
          <a:ln w="57150" cmpd="sng">
            <a:solidFill>
              <a:schemeClr val="bg2">
                <a:lumMod val="25000"/>
              </a:schemeClr>
            </a:solidFill>
          </a:ln>
        </p:spPr>
        <p:txBody>
          <a:bodyPr wrap="square" rtlCol="0">
            <a:spAutoFit/>
          </a:bodyPr>
          <a:lstStyle/>
          <a:p>
            <a:r>
              <a:rPr lang="en-US" sz="2000" b="1" dirty="0">
                <a:solidFill>
                  <a:srgbClr val="465466"/>
                </a:solidFill>
              </a:rPr>
              <a:t>A</a:t>
            </a:r>
            <a:r>
              <a:rPr lang="en-US" sz="2000" b="1" dirty="0" smtClean="0">
                <a:solidFill>
                  <a:srgbClr val="465466"/>
                </a:solidFill>
              </a:rPr>
              <a:t>s editors of these materials, we welcome your feedback and contributions.</a:t>
            </a:r>
            <a:endParaRPr lang="en-US" sz="2000" b="1" dirty="0">
              <a:solidFill>
                <a:srgbClr val="465466"/>
              </a:solidFill>
            </a:endParaRPr>
          </a:p>
        </p:txBody>
      </p:sp>
      <p:sp>
        <p:nvSpPr>
          <p:cNvPr id="15" name="Content Placeholder 7"/>
          <p:cNvSpPr txBox="1">
            <a:spLocks/>
          </p:cNvSpPr>
          <p:nvPr/>
        </p:nvSpPr>
        <p:spPr>
          <a:xfrm>
            <a:off x="7131097" y="1998133"/>
            <a:ext cx="1911117" cy="2196187"/>
          </a:xfrm>
          <a:prstGeom prst="rect">
            <a:avLst/>
          </a:prstGeom>
          <a:ln>
            <a:solidFill>
              <a:schemeClr val="accent1">
                <a:lumMod val="50000"/>
              </a:schemeClr>
            </a:solidFill>
          </a:ln>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90000"/>
              <a:buFont typeface="Wingdings" charset="2"/>
              <a:buChar char="u"/>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u"/>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u"/>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u"/>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charset="2"/>
              <a:buChar char="u"/>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charset="2"/>
              <a:buChar char="u"/>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charset="2"/>
              <a:buChar char="u"/>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charset="2"/>
              <a:buChar char="u"/>
              <a:defRPr lang="en-US" sz="1800" kern="1200" dirty="0">
                <a:solidFill>
                  <a:schemeClr val="tx1">
                    <a:lumMod val="65000"/>
                    <a:lumOff val="35000"/>
                  </a:schemeClr>
                </a:solidFill>
                <a:latin typeface="+mn-lt"/>
                <a:ea typeface="+mn-ea"/>
                <a:cs typeface="+mn-cs"/>
              </a:defRPr>
            </a:lvl9pPr>
          </a:lstStyle>
          <a:p>
            <a:pPr marL="0" indent="0">
              <a:spcBef>
                <a:spcPts val="300"/>
              </a:spcBef>
              <a:buFont typeface="Wingdings" charset="2"/>
              <a:buNone/>
            </a:pPr>
            <a:r>
              <a:rPr lang="en-US" sz="1800" i="1" dirty="0">
                <a:solidFill>
                  <a:srgbClr val="465466"/>
                </a:solidFill>
              </a:rPr>
              <a:t>A</a:t>
            </a:r>
            <a:r>
              <a:rPr lang="en-US" sz="1800" i="1" dirty="0" smtClean="0">
                <a:solidFill>
                  <a:srgbClr val="465466"/>
                </a:solidFill>
              </a:rPr>
              <a:t>rtwork taken from other sources is acknowledged where it appears.</a:t>
            </a:r>
          </a:p>
          <a:p>
            <a:pPr marL="0" indent="0">
              <a:spcBef>
                <a:spcPts val="300"/>
              </a:spcBef>
              <a:buFont typeface="Wingdings" charset="2"/>
              <a:buNone/>
            </a:pPr>
            <a:r>
              <a:rPr lang="en-US" sz="1800" i="1" dirty="0" smtClean="0">
                <a:solidFill>
                  <a:srgbClr val="465466"/>
                </a:solidFill>
              </a:rPr>
              <a:t>Artwork that is not acknowledged is by the author.</a:t>
            </a:r>
            <a:endParaRPr lang="en-US" sz="1800" i="1" dirty="0">
              <a:solidFill>
                <a:srgbClr val="465466"/>
              </a:solidFill>
            </a:endParaRPr>
          </a:p>
        </p:txBody>
      </p:sp>
    </p:spTree>
    <p:extLst>
      <p:ext uri="{BB962C8B-B14F-4D97-AF65-F5344CB8AC3E}">
        <p14:creationId xmlns:p14="http://schemas.microsoft.com/office/powerpoint/2010/main" val="249539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855308" y="0"/>
            <a:ext cx="4288692" cy="6413650"/>
          </a:xfrm>
          <a:prstGeom prst="rect">
            <a:avLst/>
          </a:prstGeom>
        </p:spPr>
      </p:pic>
      <p:sp>
        <p:nvSpPr>
          <p:cNvPr id="4" name="TextBox 3"/>
          <p:cNvSpPr txBox="1"/>
          <p:nvPr/>
        </p:nvSpPr>
        <p:spPr>
          <a:xfrm>
            <a:off x="3886200" y="6473195"/>
            <a:ext cx="5141821" cy="261610"/>
          </a:xfrm>
          <a:prstGeom prst="rect">
            <a:avLst/>
          </a:prstGeom>
          <a:noFill/>
        </p:spPr>
        <p:txBody>
          <a:bodyPr wrap="none" rtlCol="0">
            <a:spAutoFit/>
          </a:bodyPr>
          <a:lstStyle/>
          <a:p>
            <a:r>
              <a:rPr lang="en-US" sz="1100" dirty="0">
                <a:solidFill>
                  <a:srgbClr val="A6A6A6"/>
                </a:solidFill>
              </a:rPr>
              <a:t>http://</a:t>
            </a:r>
            <a:r>
              <a:rPr lang="en-US" sz="1100" dirty="0" err="1">
                <a:solidFill>
                  <a:srgbClr val="A6A6A6"/>
                </a:solidFill>
              </a:rPr>
              <a:t>www.wsj.com</a:t>
            </a:r>
            <a:r>
              <a:rPr lang="en-US" sz="1100" dirty="0">
                <a:solidFill>
                  <a:srgbClr val="A6A6A6"/>
                </a:solidFill>
              </a:rPr>
              <a:t>/articles/SB10001424052970203764804577059841672541590</a:t>
            </a:r>
          </a:p>
        </p:txBody>
      </p:sp>
    </p:spTree>
    <p:extLst>
      <p:ext uri="{BB962C8B-B14F-4D97-AF65-F5344CB8AC3E}">
        <p14:creationId xmlns:p14="http://schemas.microsoft.com/office/powerpoint/2010/main" val="73118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8615" y="1930399"/>
            <a:ext cx="4034756" cy="2436447"/>
          </a:xfrm>
          <a:prstGeom prst="rect">
            <a:avLst/>
          </a:prstGeom>
        </p:spPr>
      </p:pic>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2559538" y="8992"/>
            <a:ext cx="6584462" cy="6542254"/>
          </a:xfrm>
          <a:prstGeom prst="rect">
            <a:avLst/>
          </a:prstGeom>
        </p:spPr>
      </p:pic>
      <p:sp>
        <p:nvSpPr>
          <p:cNvPr id="7" name="TextBox 6"/>
          <p:cNvSpPr txBox="1"/>
          <p:nvPr/>
        </p:nvSpPr>
        <p:spPr>
          <a:xfrm>
            <a:off x="1936635" y="6427113"/>
            <a:ext cx="7207365" cy="430887"/>
          </a:xfrm>
          <a:prstGeom prst="rect">
            <a:avLst/>
          </a:prstGeom>
          <a:noFill/>
        </p:spPr>
        <p:txBody>
          <a:bodyPr wrap="none" rtlCol="0">
            <a:spAutoFit/>
          </a:bodyPr>
          <a:lstStyle/>
          <a:p>
            <a:r>
              <a:rPr lang="en-US" sz="1100" dirty="0">
                <a:solidFill>
                  <a:schemeClr val="bg1">
                    <a:lumMod val="65000"/>
                  </a:schemeClr>
                </a:solidFill>
              </a:rPr>
              <a:t>http://</a:t>
            </a:r>
            <a:r>
              <a:rPr lang="en-US" sz="1100" dirty="0" err="1">
                <a:solidFill>
                  <a:schemeClr val="bg1">
                    <a:lumMod val="65000"/>
                  </a:schemeClr>
                </a:solidFill>
              </a:rPr>
              <a:t>www.nytimes.com</a:t>
            </a:r>
            <a:r>
              <a:rPr lang="en-US" sz="1100" dirty="0">
                <a:solidFill>
                  <a:schemeClr val="bg1">
                    <a:lumMod val="65000"/>
                  </a:schemeClr>
                </a:solidFill>
              </a:rPr>
              <a:t>/2013/04/19/opinion/</a:t>
            </a:r>
            <a:r>
              <a:rPr lang="en-US" sz="1100" dirty="0" err="1">
                <a:solidFill>
                  <a:schemeClr val="bg1">
                    <a:lumMod val="65000"/>
                  </a:schemeClr>
                </a:solidFill>
              </a:rPr>
              <a:t>krugman</a:t>
            </a:r>
            <a:r>
              <a:rPr lang="en-US" sz="1100" dirty="0">
                <a:solidFill>
                  <a:schemeClr val="bg1">
                    <a:lumMod val="65000"/>
                  </a:schemeClr>
                </a:solidFill>
              </a:rPr>
              <a:t>-the-excel-</a:t>
            </a:r>
            <a:r>
              <a:rPr lang="en-US" sz="1100" dirty="0" err="1" smtClean="0">
                <a:solidFill>
                  <a:schemeClr val="bg1">
                    <a:lumMod val="65000"/>
                  </a:schemeClr>
                </a:solidFill>
              </a:rPr>
              <a:t>depression.html</a:t>
            </a:r>
            <a:endParaRPr lang="en-US" sz="1100" dirty="0" smtClean="0">
              <a:solidFill>
                <a:schemeClr val="bg1">
                  <a:lumMod val="65000"/>
                </a:schemeClr>
              </a:solidFill>
            </a:endParaRPr>
          </a:p>
          <a:p>
            <a:r>
              <a:rPr lang="en-US" sz="1100" dirty="0" smtClean="0">
                <a:solidFill>
                  <a:schemeClr val="bg1">
                    <a:lumMod val="65000"/>
                  </a:schemeClr>
                </a:solidFill>
              </a:rPr>
              <a:t>http</a:t>
            </a:r>
            <a:r>
              <a:rPr lang="en-US" sz="1100" dirty="0">
                <a:solidFill>
                  <a:schemeClr val="bg1">
                    <a:lumMod val="65000"/>
                  </a:schemeClr>
                </a:solidFill>
              </a:rPr>
              <a:t>://</a:t>
            </a:r>
            <a:r>
              <a:rPr lang="en-US" sz="1100" dirty="0" err="1">
                <a:solidFill>
                  <a:schemeClr val="bg1">
                    <a:lumMod val="65000"/>
                  </a:schemeClr>
                </a:solidFill>
              </a:rPr>
              <a:t>www.nextnewdeal.net</a:t>
            </a:r>
            <a:r>
              <a:rPr lang="en-US" sz="1100" dirty="0">
                <a:solidFill>
                  <a:schemeClr val="bg1">
                    <a:lumMod val="65000"/>
                  </a:schemeClr>
                </a:solidFill>
              </a:rPr>
              <a:t>/</a:t>
            </a:r>
            <a:r>
              <a:rPr lang="en-US" sz="1100" dirty="0" err="1">
                <a:solidFill>
                  <a:schemeClr val="bg1">
                    <a:lumMod val="65000"/>
                  </a:schemeClr>
                </a:solidFill>
              </a:rPr>
              <a:t>rortybomb</a:t>
            </a:r>
            <a:r>
              <a:rPr lang="en-US" sz="1100" dirty="0">
                <a:solidFill>
                  <a:schemeClr val="bg1">
                    <a:lumMod val="65000"/>
                  </a:schemeClr>
                </a:solidFill>
              </a:rPr>
              <a:t>/researchers-finally-replicated-reinhart-rogoff-and-there-are-serious-problems</a:t>
            </a:r>
          </a:p>
        </p:txBody>
      </p:sp>
      <p:pic>
        <p:nvPicPr>
          <p:cNvPr id="9" name="Picture 8"/>
          <p:cNvPicPr>
            <a:picLocks noChangeAspect="1"/>
          </p:cNvPicPr>
          <p:nvPr/>
        </p:nvPicPr>
        <p:blipFill>
          <a:blip r:embed="rId4"/>
          <a:stretch>
            <a:fillRect/>
          </a:stretch>
        </p:blipFill>
        <p:spPr>
          <a:xfrm>
            <a:off x="58615" y="1511371"/>
            <a:ext cx="2305539" cy="418262"/>
          </a:xfrm>
          <a:prstGeom prst="rect">
            <a:avLst/>
          </a:prstGeom>
        </p:spPr>
      </p:pic>
    </p:spTree>
    <p:extLst>
      <p:ext uri="{BB962C8B-B14F-4D97-AF65-F5344CB8AC3E}">
        <p14:creationId xmlns:p14="http://schemas.microsoft.com/office/powerpoint/2010/main" val="21390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Societal Value of Data and Data Science</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32</a:t>
            </a:fld>
            <a:endParaRPr lang="en-US"/>
          </a:p>
        </p:txBody>
      </p:sp>
    </p:spTree>
    <p:extLst>
      <p:ext uri="{BB962C8B-B14F-4D97-AF65-F5344CB8AC3E}">
        <p14:creationId xmlns:p14="http://schemas.microsoft.com/office/powerpoint/2010/main" val="3159589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1" y="111201"/>
            <a:ext cx="9144000" cy="1143000"/>
          </a:xfrm>
        </p:spPr>
        <p:txBody>
          <a:bodyPr/>
          <a:lstStyle/>
          <a:p>
            <a:pPr>
              <a:spcBef>
                <a:spcPts val="600"/>
              </a:spcBef>
            </a:pPr>
            <a:r>
              <a:rPr lang="en-US" dirty="0" smtClean="0"/>
              <a:t>Granting Access </a:t>
            </a:r>
            <a:r>
              <a:rPr lang="en-US" dirty="0"/>
              <a:t>to Private </a:t>
            </a:r>
            <a:r>
              <a:rPr lang="en-US" dirty="0" smtClean="0"/>
              <a:t>Records:</a:t>
            </a:r>
            <a:br>
              <a:rPr lang="en-US" dirty="0" smtClean="0"/>
            </a:br>
            <a:r>
              <a:rPr lang="en-US" dirty="0" smtClean="0"/>
              <a:t>Health Information </a:t>
            </a:r>
            <a:endParaRPr lang="en-US" dirty="0"/>
          </a:p>
        </p:txBody>
      </p:sp>
      <p:sp>
        <p:nvSpPr>
          <p:cNvPr id="1363971" name="Rectangle 3"/>
          <p:cNvSpPr>
            <a:spLocks noGrp="1" noChangeArrowheads="1"/>
          </p:cNvSpPr>
          <p:nvPr>
            <p:ph type="body" idx="1"/>
          </p:nvPr>
        </p:nvSpPr>
        <p:spPr>
          <a:xfrm>
            <a:off x="367653" y="2495336"/>
            <a:ext cx="8600875" cy="4144043"/>
          </a:xfrm>
        </p:spPr>
        <p:txBody>
          <a:bodyPr>
            <a:normAutofit lnSpcReduction="10000"/>
          </a:bodyPr>
          <a:lstStyle/>
          <a:p>
            <a:r>
              <a:rPr lang="en-US" sz="2400" dirty="0" err="1" smtClean="0"/>
              <a:t>Anonymized</a:t>
            </a:r>
            <a:r>
              <a:rPr lang="en-US" sz="2400" dirty="0" smtClean="0"/>
              <a:t> information is often not useful for research</a:t>
            </a:r>
          </a:p>
          <a:p>
            <a:pPr lvl="1"/>
            <a:r>
              <a:rPr lang="en-US" dirty="0" smtClean="0"/>
              <a:t>Too coarse grained</a:t>
            </a:r>
          </a:p>
          <a:p>
            <a:r>
              <a:rPr lang="en-US" sz="2400" dirty="0" smtClean="0"/>
              <a:t>Private information has great value </a:t>
            </a:r>
            <a:endParaRPr lang="en-US" sz="2400" dirty="0"/>
          </a:p>
          <a:p>
            <a:pPr lvl="1"/>
            <a:r>
              <a:rPr lang="en-US" sz="2400" dirty="0"/>
              <a:t>Tradeoff with quality of treatment </a:t>
            </a:r>
            <a:endParaRPr lang="en-US" sz="2400" dirty="0" smtClean="0"/>
          </a:p>
          <a:p>
            <a:pPr lvl="1"/>
            <a:r>
              <a:rPr lang="en-US" sz="2400" dirty="0" smtClean="0"/>
              <a:t>Incentivized through first </a:t>
            </a:r>
            <a:r>
              <a:rPr lang="en-US" sz="2400" dirty="0"/>
              <a:t>access to new </a:t>
            </a:r>
            <a:r>
              <a:rPr lang="en-US" sz="2400" dirty="0" smtClean="0"/>
              <a:t>treatments</a:t>
            </a:r>
            <a:endParaRPr lang="en-US" sz="2400" dirty="0"/>
          </a:p>
          <a:p>
            <a:pPr lvl="1"/>
            <a:r>
              <a:rPr lang="en-US" sz="2400" dirty="0" smtClean="0"/>
              <a:t>Altruism</a:t>
            </a:r>
            <a:endParaRPr lang="en-US" sz="2800" dirty="0"/>
          </a:p>
          <a:p>
            <a:r>
              <a:rPr lang="en-US" sz="2400" dirty="0"/>
              <a:t>Giving up privacy for pre-specified </a:t>
            </a:r>
            <a:r>
              <a:rPr lang="en-US" sz="2400" b="1" i="1" u="sng" dirty="0"/>
              <a:t>uses</a:t>
            </a:r>
            <a:endParaRPr lang="en-US" sz="2400" dirty="0"/>
          </a:p>
          <a:p>
            <a:pPr lvl="1"/>
            <a:r>
              <a:rPr lang="en-US" sz="2400" dirty="0" err="1"/>
              <a:t>Eg</a:t>
            </a:r>
            <a:r>
              <a:rPr lang="en-US" sz="2400" dirty="0"/>
              <a:t>: for specific </a:t>
            </a:r>
            <a:r>
              <a:rPr lang="en-US" sz="2400" dirty="0" smtClean="0"/>
              <a:t>medical study</a:t>
            </a:r>
            <a:r>
              <a:rPr lang="en-US" sz="2400" dirty="0"/>
              <a:t>, not for insurance purposes, </a:t>
            </a:r>
            <a:r>
              <a:rPr lang="en-US" sz="2400" dirty="0" smtClean="0"/>
              <a:t>not for employers</a:t>
            </a:r>
            <a:r>
              <a:rPr lang="en-US" sz="2400" dirty="0"/>
              <a:t>, </a:t>
            </a:r>
            <a:r>
              <a:rPr lang="en-US" sz="2400" dirty="0" smtClean="0"/>
              <a:t>not for social studies</a:t>
            </a:r>
            <a:endParaRPr lang="en-US" sz="2400" dirty="0"/>
          </a:p>
        </p:txBody>
      </p:sp>
    </p:spTree>
    <p:extLst>
      <p:ext uri="{BB962C8B-B14F-4D97-AF65-F5344CB8AC3E}">
        <p14:creationId xmlns:p14="http://schemas.microsoft.com/office/powerpoint/2010/main" val="3703797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8168" y="3821828"/>
            <a:ext cx="8624957" cy="2983270"/>
          </a:xfrm>
        </p:spPr>
        <p:txBody>
          <a:bodyPr>
            <a:normAutofit/>
          </a:bodyPr>
          <a:lstStyle/>
          <a:p>
            <a:pPr marL="0" indent="0" algn="ctr">
              <a:buNone/>
            </a:pPr>
            <a:r>
              <a:rPr lang="en-US" sz="2000" b="1" i="1" dirty="0"/>
              <a:t>There is zero privacy anyway, get over it</a:t>
            </a:r>
          </a:p>
          <a:p>
            <a:pPr marL="0" indent="0" algn="just">
              <a:buNone/>
            </a:pPr>
            <a:r>
              <a:rPr lang="en-US" sz="2000" i="1" dirty="0"/>
              <a:t>Although you can upload your data using a pseudonym, there is no way to anonymously submit data. Statistically speaking it is really unlikely that your medical and genetic information matches that of someone else. By uploading you do not only disclose information about yourself, but also about your next kinship (parents and siblings), that shares half of a genome with you. Before uploading any </a:t>
            </a:r>
            <a:r>
              <a:rPr lang="en-US" sz="2000" i="1" dirty="0" smtClean="0"/>
              <a:t>genetic </a:t>
            </a:r>
            <a:r>
              <a:rPr lang="en-US" sz="2000" i="1" dirty="0"/>
              <a:t>data you should make sure that those people approve of you doing so. This is especially important if you have monozygotic twin, who shares all of your genome!</a:t>
            </a:r>
          </a:p>
          <a:p>
            <a:pPr marL="0" indent="0" algn="ctr">
              <a:buNone/>
            </a:pPr>
            <a:endParaRPr lang="en-US" sz="2000" i="1" dirty="0"/>
          </a:p>
        </p:txBody>
      </p:sp>
      <p:sp>
        <p:nvSpPr>
          <p:cNvPr id="4" name="Slide Number Placeholder 3"/>
          <p:cNvSpPr>
            <a:spLocks noGrp="1"/>
          </p:cNvSpPr>
          <p:nvPr>
            <p:ph type="sldNum" sz="quarter" idx="12"/>
          </p:nvPr>
        </p:nvSpPr>
        <p:spPr/>
        <p:txBody>
          <a:bodyPr/>
          <a:lstStyle/>
          <a:p>
            <a:fld id="{9F2F5E10-5301-4EE6-90D2-A6C4A3F62BED}" type="slidenum">
              <a:rPr lang="en-US" smtClean="0"/>
              <a:t>34</a:t>
            </a:fld>
            <a:endParaRPr lang="en-US"/>
          </a:p>
        </p:txBody>
      </p:sp>
      <p:pic>
        <p:nvPicPr>
          <p:cNvPr id="5" name="Picture 4"/>
          <p:cNvPicPr>
            <a:picLocks noChangeAspect="1"/>
          </p:cNvPicPr>
          <p:nvPr/>
        </p:nvPicPr>
        <p:blipFill>
          <a:blip r:embed="rId2"/>
          <a:stretch>
            <a:fillRect/>
          </a:stretch>
        </p:blipFill>
        <p:spPr>
          <a:xfrm>
            <a:off x="189398" y="153143"/>
            <a:ext cx="8733727" cy="3024027"/>
          </a:xfrm>
          <a:prstGeom prst="rect">
            <a:avLst/>
          </a:prstGeom>
        </p:spPr>
      </p:pic>
      <p:pic>
        <p:nvPicPr>
          <p:cNvPr id="6" name="Picture 5"/>
          <p:cNvPicPr>
            <a:picLocks noChangeAspect="1"/>
          </p:cNvPicPr>
          <p:nvPr/>
        </p:nvPicPr>
        <p:blipFill>
          <a:blip r:embed="rId3"/>
          <a:stretch>
            <a:fillRect/>
          </a:stretch>
        </p:blipFill>
        <p:spPr>
          <a:xfrm>
            <a:off x="298168" y="3177170"/>
            <a:ext cx="4102100" cy="330200"/>
          </a:xfrm>
          <a:prstGeom prst="rect">
            <a:avLst/>
          </a:prstGeom>
        </p:spPr>
      </p:pic>
    </p:spTree>
    <p:extLst>
      <p:ext uri="{BB962C8B-B14F-4D97-AF65-F5344CB8AC3E}">
        <p14:creationId xmlns:p14="http://schemas.microsoft.com/office/powerpoint/2010/main" val="3810179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a:xfrm>
            <a:off x="320842" y="1954841"/>
            <a:ext cx="8365957" cy="4623131"/>
          </a:xfrm>
          <a:solidFill>
            <a:schemeClr val="bg1"/>
          </a:solidFill>
          <a:ln>
            <a:solidFill>
              <a:srgbClr val="0000FF"/>
            </a:solidFill>
          </a:ln>
        </p:spPr>
        <p:txBody>
          <a:bodyPr>
            <a:noAutofit/>
          </a:bodyPr>
          <a:lstStyle/>
          <a:p>
            <a:pPr marL="514350" indent="-514350">
              <a:buFont typeface="+mj-lt"/>
              <a:buAutoNum type="arabicPeriod"/>
            </a:pPr>
            <a:r>
              <a:rPr lang="en-US" sz="2800" dirty="0" smtClean="0"/>
              <a:t>Privacy</a:t>
            </a:r>
          </a:p>
          <a:p>
            <a:pPr marL="857250" lvl="1" indent="-514350"/>
            <a:r>
              <a:rPr lang="en-US" sz="2600" dirty="0" smtClean="0"/>
              <a:t>Fair Information Practices</a:t>
            </a:r>
          </a:p>
          <a:p>
            <a:pPr marL="857250" lvl="1" indent="-514350"/>
            <a:r>
              <a:rPr lang="en-US" sz="2600" dirty="0" smtClean="0"/>
              <a:t>Managing sensitive data</a:t>
            </a:r>
          </a:p>
          <a:p>
            <a:pPr marL="857250" lvl="1" indent="-514350"/>
            <a:r>
              <a:rPr lang="en-US" sz="2600" dirty="0" err="1" smtClean="0"/>
              <a:t>Anonymizing</a:t>
            </a:r>
            <a:r>
              <a:rPr lang="en-US" sz="2600" dirty="0" smtClean="0"/>
              <a:t> sensitive data</a:t>
            </a:r>
          </a:p>
          <a:p>
            <a:pPr marL="857250" lvl="1" indent="-514350"/>
            <a:r>
              <a:rPr lang="en-US" sz="2600" dirty="0" smtClean="0"/>
              <a:t>Re-identifying datasets</a:t>
            </a:r>
          </a:p>
          <a:p>
            <a:pPr marL="514350" indent="-514350">
              <a:buFont typeface="+mj-lt"/>
              <a:buAutoNum type="arabicPeriod"/>
            </a:pPr>
            <a:r>
              <a:rPr lang="en-US" sz="2800" dirty="0" smtClean="0"/>
              <a:t>Reproducibility</a:t>
            </a:r>
          </a:p>
          <a:p>
            <a:pPr marL="514350" indent="-514350">
              <a:buFont typeface="+mj-lt"/>
              <a:buAutoNum type="arabicPeriod"/>
            </a:pPr>
            <a:r>
              <a:rPr lang="en-US" sz="2800" dirty="0" smtClean="0"/>
              <a:t>Societal value of data and data science</a:t>
            </a:r>
          </a:p>
          <a:p>
            <a:pPr marL="800100" lvl="1" indent="-457200">
              <a:buFont typeface="+mj-lt"/>
              <a:buAutoNum type="arabicPeriod"/>
            </a:pPr>
            <a:endParaRPr lang="en-US" sz="2400" dirty="0" smtClean="0"/>
          </a:p>
        </p:txBody>
      </p:sp>
      <p:sp>
        <p:nvSpPr>
          <p:cNvPr id="5" name="Slide Number Placeholder 4"/>
          <p:cNvSpPr>
            <a:spLocks noGrp="1"/>
          </p:cNvSpPr>
          <p:nvPr>
            <p:ph type="sldNum" sz="quarter" idx="12"/>
          </p:nvPr>
        </p:nvSpPr>
        <p:spPr/>
        <p:txBody>
          <a:bodyPr/>
          <a:lstStyle/>
          <a:p>
            <a:fld id="{9F2F5E10-5301-4EE6-90D2-A6C4A3F62BED}" type="slidenum">
              <a:rPr lang="en-US" smtClean="0"/>
              <a:t>35</a:t>
            </a:fld>
            <a:endParaRPr lang="en-US"/>
          </a:p>
        </p:txBody>
      </p:sp>
    </p:spTree>
    <p:extLst>
      <p:ext uri="{BB962C8B-B14F-4D97-AF65-F5344CB8AC3E}">
        <p14:creationId xmlns:p14="http://schemas.microsoft.com/office/powerpoint/2010/main" val="63154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8950" y="115888"/>
            <a:ext cx="8655050" cy="679979"/>
          </a:xfrm>
        </p:spPr>
        <p:txBody>
          <a:bodyPr/>
          <a:lstStyle/>
          <a:p>
            <a:r>
              <a:rPr lang="en-US" sz="4800" dirty="0" smtClean="0"/>
              <a:t>Acknowledgments</a:t>
            </a:r>
            <a:endParaRPr lang="en-US" sz="4800" dirty="0"/>
          </a:p>
        </p:txBody>
      </p:sp>
      <p:sp>
        <p:nvSpPr>
          <p:cNvPr id="3" name="Content Placeholder 2"/>
          <p:cNvSpPr>
            <a:spLocks noGrp="1"/>
          </p:cNvSpPr>
          <p:nvPr>
            <p:ph idx="4294967295"/>
          </p:nvPr>
        </p:nvSpPr>
        <p:spPr>
          <a:xfrm>
            <a:off x="287867" y="1686162"/>
            <a:ext cx="8602133" cy="4883971"/>
          </a:xfrm>
        </p:spPr>
        <p:txBody>
          <a:bodyPr>
            <a:noAutofit/>
          </a:bodyPr>
          <a:lstStyle/>
          <a:p>
            <a:pPr>
              <a:spcBef>
                <a:spcPts val="600"/>
              </a:spcBef>
            </a:pPr>
            <a:r>
              <a:rPr lang="en-US" sz="2400" dirty="0" smtClean="0"/>
              <a:t>These course training materials were originally developed and edited by Yolanda </a:t>
            </a:r>
            <a:r>
              <a:rPr lang="en-US" sz="2400" dirty="0"/>
              <a:t>Gil (USC</a:t>
            </a:r>
            <a:r>
              <a:rPr lang="en-US" sz="2400" dirty="0" smtClean="0"/>
              <a:t>) with support from the National Science Foundation with </a:t>
            </a:r>
            <a:r>
              <a:rPr lang="en-US" sz="2400" dirty="0"/>
              <a:t>award ACI-</a:t>
            </a:r>
            <a:r>
              <a:rPr lang="en-US" sz="2400" dirty="0" smtClean="0"/>
              <a:t>1355475 </a:t>
            </a:r>
          </a:p>
          <a:p>
            <a:pPr>
              <a:spcBef>
                <a:spcPts val="600"/>
              </a:spcBef>
            </a:pPr>
            <a:r>
              <a:rPr lang="en-US" sz="2400" dirty="0" smtClean="0"/>
              <a:t>They are made available as part of http://www.datascience4all.org</a:t>
            </a:r>
            <a:endParaRPr lang="en-US" sz="2400" dirty="0"/>
          </a:p>
          <a:p>
            <a:pPr>
              <a:spcBef>
                <a:spcPts val="600"/>
              </a:spcBef>
            </a:pPr>
            <a:r>
              <a:rPr lang="en-US" sz="2400" dirty="0" smtClean="0"/>
              <a:t>The course materials benefitted from feedback from many students at USC</a:t>
            </a:r>
            <a:r>
              <a:rPr lang="en-US" sz="2400" dirty="0"/>
              <a:t> </a:t>
            </a:r>
            <a:r>
              <a:rPr lang="en-US" sz="2400" dirty="0" smtClean="0"/>
              <a:t>and student interns, particularly Taylor Alarcon (Brown University), Alyssa Deng (Carnegie Mellon University), and Kate </a:t>
            </a:r>
            <a:r>
              <a:rPr lang="en-US" sz="2400" dirty="0" err="1" smtClean="0"/>
              <a:t>Musen</a:t>
            </a:r>
            <a:r>
              <a:rPr lang="en-US" sz="2400" dirty="0" smtClean="0"/>
              <a:t> (Swarthmore College)</a:t>
            </a:r>
          </a:p>
          <a:p>
            <a:pPr>
              <a:spcBef>
                <a:spcPts val="600"/>
              </a:spcBef>
            </a:pPr>
            <a:r>
              <a:rPr lang="en-US" sz="2400" dirty="0" smtClean="0"/>
              <a:t>We welcome new contributions and suggestions</a:t>
            </a:r>
          </a:p>
        </p:txBody>
      </p:sp>
      <p:sp>
        <p:nvSpPr>
          <p:cNvPr id="5" name="TextBox 1"/>
          <p:cNvSpPr txBox="1">
            <a:spLocks noChangeArrowheads="1"/>
          </p:cNvSpPr>
          <p:nvPr/>
        </p:nvSpPr>
        <p:spPr bwMode="auto">
          <a:xfrm>
            <a:off x="7971827" y="1140062"/>
            <a:ext cx="91847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ook Antiqua" charset="0"/>
                <a:ea typeface="ＭＳ Ｐゴシック" charset="0"/>
                <a:cs typeface="ＭＳ Ｐゴシック" charset="0"/>
              </a:defRPr>
            </a:lvl1pPr>
            <a:lvl2pPr marL="742950" indent="-285750">
              <a:defRPr sz="2400" b="1">
                <a:solidFill>
                  <a:srgbClr val="00279F"/>
                </a:solidFill>
                <a:latin typeface="Book Antiqua" charset="0"/>
                <a:ea typeface="ＭＳ Ｐゴシック" charset="0"/>
              </a:defRPr>
            </a:lvl2pPr>
            <a:lvl3pPr marL="1143000" indent="-228600">
              <a:defRPr sz="2400" b="1">
                <a:solidFill>
                  <a:srgbClr val="00279F"/>
                </a:solidFill>
                <a:latin typeface="Book Antiqua" charset="0"/>
                <a:ea typeface="ＭＳ Ｐゴシック" charset="0"/>
              </a:defRPr>
            </a:lvl3pPr>
            <a:lvl4pPr marL="1600200" indent="-228600">
              <a:defRPr sz="2400" b="1">
                <a:solidFill>
                  <a:srgbClr val="00279F"/>
                </a:solidFill>
                <a:latin typeface="Book Antiqua" charset="0"/>
                <a:ea typeface="ＭＳ Ｐゴシック" charset="0"/>
              </a:defRPr>
            </a:lvl4pPr>
            <a:lvl5pPr marL="2057400" indent="-228600">
              <a:defRPr sz="2400" b="1">
                <a:solidFill>
                  <a:srgbClr val="00279F"/>
                </a:solidFill>
                <a:latin typeface="Book Antiqua" charset="0"/>
                <a:ea typeface="ＭＳ Ｐゴシック" charset="0"/>
              </a:defRPr>
            </a:lvl5pPr>
            <a:lvl6pPr marL="2514600" indent="-228600" eaLnBrk="0" fontAlgn="base" hangingPunct="0">
              <a:spcBef>
                <a:spcPct val="0"/>
              </a:spcBef>
              <a:spcAft>
                <a:spcPct val="0"/>
              </a:spcAft>
              <a:defRPr sz="2400" b="1">
                <a:solidFill>
                  <a:srgbClr val="00279F"/>
                </a:solidFill>
                <a:latin typeface="Book Antiqua" charset="0"/>
                <a:ea typeface="ＭＳ Ｐゴシック" charset="0"/>
              </a:defRPr>
            </a:lvl6pPr>
            <a:lvl7pPr marL="2971800" indent="-228600" eaLnBrk="0" fontAlgn="base" hangingPunct="0">
              <a:spcBef>
                <a:spcPct val="0"/>
              </a:spcBef>
              <a:spcAft>
                <a:spcPct val="0"/>
              </a:spcAft>
              <a:defRPr sz="2400" b="1">
                <a:solidFill>
                  <a:srgbClr val="00279F"/>
                </a:solidFill>
                <a:latin typeface="Book Antiqua" charset="0"/>
                <a:ea typeface="ＭＳ Ｐゴシック" charset="0"/>
              </a:defRPr>
            </a:lvl7pPr>
            <a:lvl8pPr marL="3429000" indent="-228600" eaLnBrk="0" fontAlgn="base" hangingPunct="0">
              <a:spcBef>
                <a:spcPct val="0"/>
              </a:spcBef>
              <a:spcAft>
                <a:spcPct val="0"/>
              </a:spcAft>
              <a:defRPr sz="2400" b="1">
                <a:solidFill>
                  <a:srgbClr val="00279F"/>
                </a:solidFill>
                <a:latin typeface="Book Antiqua" charset="0"/>
                <a:ea typeface="ＭＳ Ｐゴシック" charset="0"/>
              </a:defRPr>
            </a:lvl8pPr>
            <a:lvl9pPr marL="3886200" indent="-228600" eaLnBrk="0" fontAlgn="base" hangingPunct="0">
              <a:spcBef>
                <a:spcPct val="0"/>
              </a:spcBef>
              <a:spcAft>
                <a:spcPct val="0"/>
              </a:spcAft>
              <a:defRPr sz="2400" b="1">
                <a:solidFill>
                  <a:srgbClr val="00279F"/>
                </a:solidFill>
                <a:latin typeface="Book Antiqua" charset="0"/>
                <a:ea typeface="ＭＳ Ｐゴシック" charset="0"/>
              </a:defRPr>
            </a:lvl9pPr>
          </a:lstStyle>
          <a:p>
            <a:r>
              <a:rPr lang="en-US" sz="1000" dirty="0">
                <a:solidFill>
                  <a:schemeClr val="bg2">
                    <a:lumMod val="50000"/>
                  </a:schemeClr>
                </a:solidFill>
              </a:rPr>
              <a:t>ACI-1355475</a:t>
            </a:r>
          </a:p>
        </p:txBody>
      </p:sp>
      <p:pic>
        <p:nvPicPr>
          <p:cNvPr id="6" name="Picture 17"/>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23083" y="992773"/>
            <a:ext cx="54292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641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a:xfrm>
            <a:off x="320842" y="1954841"/>
            <a:ext cx="8365957" cy="4623131"/>
          </a:xfrm>
          <a:solidFill>
            <a:schemeClr val="bg1"/>
          </a:solidFill>
          <a:ln>
            <a:solidFill>
              <a:srgbClr val="0000FF"/>
            </a:solidFill>
          </a:ln>
        </p:spPr>
        <p:txBody>
          <a:bodyPr>
            <a:noAutofit/>
          </a:bodyPr>
          <a:lstStyle/>
          <a:p>
            <a:pPr marL="514350" indent="-514350">
              <a:buFont typeface="+mj-lt"/>
              <a:buAutoNum type="arabicPeriod"/>
            </a:pPr>
            <a:r>
              <a:rPr lang="en-US" sz="2800" dirty="0" smtClean="0"/>
              <a:t>Privacy</a:t>
            </a:r>
          </a:p>
          <a:p>
            <a:pPr marL="857250" lvl="1" indent="-514350"/>
            <a:r>
              <a:rPr lang="en-US" sz="2600" dirty="0" smtClean="0"/>
              <a:t>Fair Information Practices</a:t>
            </a:r>
          </a:p>
          <a:p>
            <a:pPr marL="857250" lvl="1" indent="-514350"/>
            <a:r>
              <a:rPr lang="en-US" sz="2600" dirty="0" smtClean="0"/>
              <a:t>Managing sensitive data</a:t>
            </a:r>
          </a:p>
          <a:p>
            <a:pPr marL="857250" lvl="1" indent="-514350"/>
            <a:r>
              <a:rPr lang="en-US" sz="2600" dirty="0" err="1" smtClean="0"/>
              <a:t>Anonymizing</a:t>
            </a:r>
            <a:r>
              <a:rPr lang="en-US" sz="2600" dirty="0" smtClean="0"/>
              <a:t> sensitive data</a:t>
            </a:r>
          </a:p>
          <a:p>
            <a:pPr marL="857250" lvl="1" indent="-514350"/>
            <a:r>
              <a:rPr lang="en-US" sz="2600" dirty="0" smtClean="0"/>
              <a:t>Re-identifying datasets</a:t>
            </a:r>
          </a:p>
          <a:p>
            <a:pPr marL="514350" indent="-514350">
              <a:buFont typeface="+mj-lt"/>
              <a:buAutoNum type="arabicPeriod"/>
            </a:pPr>
            <a:r>
              <a:rPr lang="en-US" sz="2800" dirty="0" smtClean="0"/>
              <a:t>Reproducibility</a:t>
            </a:r>
          </a:p>
          <a:p>
            <a:pPr marL="514350" indent="-514350">
              <a:buFont typeface="+mj-lt"/>
              <a:buAutoNum type="arabicPeriod"/>
            </a:pPr>
            <a:r>
              <a:rPr lang="en-US" sz="2800" dirty="0" smtClean="0"/>
              <a:t>Societal value of data and data science</a:t>
            </a:r>
          </a:p>
          <a:p>
            <a:pPr marL="800100" lvl="1" indent="-457200">
              <a:buFont typeface="+mj-lt"/>
              <a:buAutoNum type="arabicPeriod"/>
            </a:pPr>
            <a:endParaRPr lang="en-US" sz="2400" dirty="0" smtClean="0"/>
          </a:p>
        </p:txBody>
      </p:sp>
      <p:sp>
        <p:nvSpPr>
          <p:cNvPr id="5" name="Slide Number Placeholder 4"/>
          <p:cNvSpPr>
            <a:spLocks noGrp="1"/>
          </p:cNvSpPr>
          <p:nvPr>
            <p:ph type="sldNum" sz="quarter" idx="12"/>
          </p:nvPr>
        </p:nvSpPr>
        <p:spPr/>
        <p:txBody>
          <a:bodyPr/>
          <a:lstStyle/>
          <a:p>
            <a:fld id="{9F2F5E10-5301-4EE6-90D2-A6C4A3F62BED}" type="slidenum">
              <a:rPr lang="en-US" smtClean="0"/>
              <a:t>5</a:t>
            </a:fld>
            <a:endParaRPr lang="en-US"/>
          </a:p>
        </p:txBody>
      </p:sp>
    </p:spTree>
    <p:extLst>
      <p:ext uri="{BB962C8B-B14F-4D97-AF65-F5344CB8AC3E}">
        <p14:creationId xmlns:p14="http://schemas.microsoft.com/office/powerpoint/2010/main" val="208232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Privacy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6</a:t>
            </a:fld>
            <a:endParaRPr lang="en-US"/>
          </a:p>
        </p:txBody>
      </p:sp>
    </p:spTree>
    <p:extLst>
      <p:ext uri="{BB962C8B-B14F-4D97-AF65-F5344CB8AC3E}">
        <p14:creationId xmlns:p14="http://schemas.microsoft.com/office/powerpoint/2010/main" val="191111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4"/>
          <p:cNvSpPr>
            <a:spLocks noGrp="1"/>
          </p:cNvSpPr>
          <p:nvPr>
            <p:ph type="title"/>
          </p:nvPr>
        </p:nvSpPr>
        <p:spPr>
          <a:xfrm>
            <a:off x="457200" y="-11336"/>
            <a:ext cx="8229600" cy="1143000"/>
          </a:xfrm>
        </p:spPr>
        <p:txBody>
          <a:bodyPr/>
          <a:lstStyle/>
          <a:p>
            <a:r>
              <a:rPr lang="en-US" sz="3600" dirty="0" smtClean="0">
                <a:ea typeface="ＭＳ Ｐゴシック" pitchFamily="84" charset="-128"/>
                <a:cs typeface="ＭＳ Ｐゴシック" pitchFamily="84" charset="-128"/>
              </a:rPr>
              <a:t>The Rise of Privacy Concerns</a:t>
            </a:r>
          </a:p>
        </p:txBody>
      </p:sp>
      <p:sp>
        <p:nvSpPr>
          <p:cNvPr id="2" name="Content Placeholder 1"/>
          <p:cNvSpPr>
            <a:spLocks noGrp="1"/>
          </p:cNvSpPr>
          <p:nvPr>
            <p:ph idx="1"/>
          </p:nvPr>
        </p:nvSpPr>
        <p:spPr>
          <a:xfrm>
            <a:off x="311950" y="1247669"/>
            <a:ext cx="8478322" cy="5610331"/>
          </a:xfrm>
          <a:solidFill>
            <a:srgbClr val="FFFFFF"/>
          </a:solidFill>
        </p:spPr>
        <p:txBody>
          <a:bodyPr>
            <a:normAutofit lnSpcReduction="10000"/>
          </a:bodyPr>
          <a:lstStyle/>
          <a:p>
            <a:pPr>
              <a:spcBef>
                <a:spcPts val="600"/>
              </a:spcBef>
            </a:pPr>
            <a:r>
              <a:rPr lang="en-US" dirty="0"/>
              <a:t>Science:</a:t>
            </a:r>
          </a:p>
          <a:p>
            <a:pPr lvl="1"/>
            <a:r>
              <a:rPr lang="en-US" dirty="0"/>
              <a:t> benefits of sharing clinical patient </a:t>
            </a:r>
            <a:r>
              <a:rPr lang="en-US" dirty="0" smtClean="0"/>
              <a:t>records</a:t>
            </a:r>
            <a:endParaRPr lang="en-US" dirty="0"/>
          </a:p>
          <a:p>
            <a:pPr lvl="1"/>
            <a:r>
              <a:rPr lang="en-US" dirty="0"/>
              <a:t> patients shall control access to their </a:t>
            </a:r>
            <a:r>
              <a:rPr lang="en-US" dirty="0" smtClean="0"/>
              <a:t>records</a:t>
            </a:r>
            <a:endParaRPr lang="en-US" dirty="0"/>
          </a:p>
          <a:p>
            <a:pPr lvl="1"/>
            <a:r>
              <a:rPr lang="en-US" dirty="0"/>
              <a:t> patients found to be altruistic: </a:t>
            </a:r>
          </a:p>
          <a:p>
            <a:pPr lvl="2"/>
            <a:r>
              <a:rPr lang="en-US" dirty="0" smtClean="0"/>
              <a:t>willing </a:t>
            </a:r>
            <a:r>
              <a:rPr lang="en-US" dirty="0"/>
              <a:t>to grant access for purpose of advancing </a:t>
            </a:r>
            <a:r>
              <a:rPr lang="en-US" dirty="0" smtClean="0"/>
              <a:t>science</a:t>
            </a:r>
            <a:endParaRPr lang="en-US" dirty="0"/>
          </a:p>
          <a:p>
            <a:pPr>
              <a:spcBef>
                <a:spcPts val="600"/>
              </a:spcBef>
            </a:pPr>
            <a:r>
              <a:rPr lang="en-US" dirty="0"/>
              <a:t> Government:</a:t>
            </a:r>
          </a:p>
          <a:p>
            <a:pPr lvl="1"/>
            <a:r>
              <a:rPr lang="en-US" dirty="0" smtClean="0"/>
              <a:t>government </a:t>
            </a:r>
            <a:r>
              <a:rPr lang="en-US" dirty="0"/>
              <a:t>and commercial use of data mining raises concerns about appropriate use of private citizen information,</a:t>
            </a:r>
          </a:p>
          <a:p>
            <a:pPr lvl="1"/>
            <a:r>
              <a:rPr lang="en-US" dirty="0"/>
              <a:t> e.g., data collected for the purpose of airline passenger screening should not be used for the enforcement of other criminal </a:t>
            </a:r>
            <a:r>
              <a:rPr lang="en-US" dirty="0" smtClean="0"/>
              <a:t>laws</a:t>
            </a:r>
            <a:endParaRPr lang="en-US" dirty="0"/>
          </a:p>
          <a:p>
            <a:pPr>
              <a:spcBef>
                <a:spcPts val="600"/>
              </a:spcBef>
            </a:pPr>
            <a:r>
              <a:rPr lang="en-US" dirty="0"/>
              <a:t> Open Web:</a:t>
            </a:r>
          </a:p>
          <a:p>
            <a:pPr lvl="1"/>
            <a:r>
              <a:rPr lang="en-US" dirty="0" smtClean="0"/>
              <a:t> many </a:t>
            </a:r>
            <a:r>
              <a:rPr lang="en-US" dirty="0"/>
              <a:t>users are happy to share private details on social </a:t>
            </a:r>
            <a:r>
              <a:rPr lang="en-US" dirty="0" smtClean="0"/>
              <a:t>webs</a:t>
            </a:r>
            <a:endParaRPr lang="en-US" dirty="0"/>
          </a:p>
          <a:p>
            <a:pPr lvl="2"/>
            <a:r>
              <a:rPr lang="en-US" dirty="0" smtClean="0"/>
              <a:t>but </a:t>
            </a:r>
            <a:r>
              <a:rPr lang="en-US" dirty="0"/>
              <a:t>would be rightfully upset was this data used for other </a:t>
            </a:r>
            <a:r>
              <a:rPr lang="en-US" dirty="0" smtClean="0"/>
              <a:t>purposes</a:t>
            </a:r>
            <a:endParaRPr lang="en-US" dirty="0"/>
          </a:p>
          <a:p>
            <a:pPr lvl="1"/>
            <a:r>
              <a:rPr lang="en-US" dirty="0"/>
              <a:t> content is shared between </a:t>
            </a:r>
            <a:r>
              <a:rPr lang="en-US" dirty="0" smtClean="0"/>
              <a:t>networks</a:t>
            </a:r>
          </a:p>
          <a:p>
            <a:pPr lvl="2"/>
            <a:r>
              <a:rPr lang="en-US" dirty="0" smtClean="0"/>
              <a:t>not </a:t>
            </a:r>
            <a:r>
              <a:rPr lang="en-US" dirty="0"/>
              <a:t>very transparent to the </a:t>
            </a:r>
            <a:r>
              <a:rPr lang="en-US" dirty="0" smtClean="0"/>
              <a:t>user</a:t>
            </a:r>
            <a:endParaRPr lang="en-US" dirty="0"/>
          </a:p>
          <a:p>
            <a:pPr lvl="1"/>
            <a:r>
              <a:rPr lang="en-US" dirty="0"/>
              <a:t> users need to be reassured about appropriate use of their </a:t>
            </a:r>
            <a:r>
              <a:rPr lang="en-US" dirty="0" smtClean="0"/>
              <a:t>data</a:t>
            </a:r>
            <a:endParaRPr lang="en-US" dirty="0"/>
          </a:p>
          <a:p>
            <a:pPr>
              <a:spcBef>
                <a:spcPts val="600"/>
              </a:spcBef>
            </a:pPr>
            <a:endParaRPr lang="en-US" dirty="0"/>
          </a:p>
        </p:txBody>
      </p:sp>
    </p:spTree>
    <p:extLst>
      <p:ext uri="{BB962C8B-B14F-4D97-AF65-F5344CB8AC3E}">
        <p14:creationId xmlns:p14="http://schemas.microsoft.com/office/powerpoint/2010/main" val="429026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and </a:t>
            </a:r>
            <a:r>
              <a:rPr lang="en-US" dirty="0" smtClean="0">
                <a:solidFill>
                  <a:srgbClr val="FF0000"/>
                </a:solidFill>
              </a:rPr>
              <a:t>Sensitive</a:t>
            </a:r>
            <a:r>
              <a:rPr lang="en-US" dirty="0" smtClean="0"/>
              <a:t> Data</a:t>
            </a:r>
            <a:br>
              <a:rPr lang="en-US" dirty="0" smtClean="0"/>
            </a:br>
            <a:endParaRPr lang="en-US" dirty="0"/>
          </a:p>
        </p:txBody>
      </p:sp>
      <p:sp>
        <p:nvSpPr>
          <p:cNvPr id="5" name="TextBox 4"/>
          <p:cNvSpPr txBox="1"/>
          <p:nvPr/>
        </p:nvSpPr>
        <p:spPr>
          <a:xfrm>
            <a:off x="16246" y="6350000"/>
            <a:ext cx="2271137" cy="246221"/>
          </a:xfrm>
          <a:prstGeom prst="rect">
            <a:avLst/>
          </a:prstGeom>
          <a:noFill/>
        </p:spPr>
        <p:txBody>
          <a:bodyPr wrap="none" rtlCol="0">
            <a:spAutoFit/>
          </a:bodyPr>
          <a:lstStyle/>
          <a:p>
            <a:r>
              <a:rPr lang="en-US" sz="1000" dirty="0">
                <a:solidFill>
                  <a:schemeClr val="bg1">
                    <a:lumMod val="50000"/>
                  </a:schemeClr>
                </a:solidFill>
              </a:rPr>
              <a:t>http://www.crimeoff24.com/?p=4869</a:t>
            </a:r>
          </a:p>
        </p:txBody>
      </p:sp>
      <p:pic>
        <p:nvPicPr>
          <p:cNvPr id="6" name="Picture 5"/>
          <p:cNvPicPr>
            <a:picLocks noChangeAspect="1"/>
          </p:cNvPicPr>
          <p:nvPr/>
        </p:nvPicPr>
        <p:blipFill>
          <a:blip r:embed="rId2"/>
          <a:stretch>
            <a:fillRect/>
          </a:stretch>
        </p:blipFill>
        <p:spPr>
          <a:xfrm>
            <a:off x="4597400" y="1682491"/>
            <a:ext cx="4542810" cy="2330710"/>
          </a:xfrm>
          <a:prstGeom prst="rect">
            <a:avLst/>
          </a:prstGeom>
        </p:spPr>
      </p:pic>
      <p:pic>
        <p:nvPicPr>
          <p:cNvPr id="7" name="Picture 6"/>
          <p:cNvPicPr>
            <a:picLocks noChangeAspect="1"/>
          </p:cNvPicPr>
          <p:nvPr/>
        </p:nvPicPr>
        <p:blipFill>
          <a:blip r:embed="rId3"/>
          <a:stretch>
            <a:fillRect/>
          </a:stretch>
        </p:blipFill>
        <p:spPr>
          <a:xfrm>
            <a:off x="16246" y="1682491"/>
            <a:ext cx="4362709" cy="4362709"/>
          </a:xfrm>
          <a:prstGeom prst="rect">
            <a:avLst/>
          </a:prstGeom>
        </p:spPr>
      </p:pic>
      <p:sp>
        <p:nvSpPr>
          <p:cNvPr id="8" name="TextBox 7"/>
          <p:cNvSpPr txBox="1"/>
          <p:nvPr/>
        </p:nvSpPr>
        <p:spPr>
          <a:xfrm>
            <a:off x="16246" y="6103779"/>
            <a:ext cx="5070619" cy="246221"/>
          </a:xfrm>
          <a:prstGeom prst="rect">
            <a:avLst/>
          </a:prstGeom>
          <a:noFill/>
        </p:spPr>
        <p:txBody>
          <a:bodyPr wrap="none" rtlCol="0">
            <a:spAutoFit/>
          </a:bodyPr>
          <a:lstStyle/>
          <a:p>
            <a:r>
              <a:rPr lang="en-US" sz="1000" dirty="0">
                <a:solidFill>
                  <a:schemeClr val="bg1">
                    <a:lumMod val="50000"/>
                  </a:schemeClr>
                </a:solidFill>
              </a:rPr>
              <a:t>http://</a:t>
            </a:r>
            <a:r>
              <a:rPr lang="en-US" sz="1000" dirty="0" err="1">
                <a:solidFill>
                  <a:schemeClr val="bg1">
                    <a:lumMod val="50000"/>
                  </a:schemeClr>
                </a:solidFill>
              </a:rPr>
              <a:t>www.rukuku.com</a:t>
            </a:r>
            <a:r>
              <a:rPr lang="en-US" sz="1000" dirty="0">
                <a:solidFill>
                  <a:schemeClr val="bg1">
                    <a:lumMod val="50000"/>
                  </a:schemeClr>
                </a:solidFill>
              </a:rPr>
              <a:t>/blog/</a:t>
            </a:r>
            <a:r>
              <a:rPr lang="en-US" sz="1000" dirty="0" err="1">
                <a:solidFill>
                  <a:schemeClr val="bg1">
                    <a:lumMod val="50000"/>
                  </a:schemeClr>
                </a:solidFill>
              </a:rPr>
              <a:t>wp</a:t>
            </a:r>
            <a:r>
              <a:rPr lang="en-US" sz="1000" dirty="0">
                <a:solidFill>
                  <a:schemeClr val="bg1">
                    <a:lumMod val="50000"/>
                  </a:schemeClr>
                </a:solidFill>
              </a:rPr>
              <a:t>-content/uploads/student-data-and-</a:t>
            </a:r>
            <a:r>
              <a:rPr lang="en-US" sz="1000" dirty="0" err="1">
                <a:solidFill>
                  <a:schemeClr val="bg1">
                    <a:lumMod val="50000"/>
                  </a:schemeClr>
                </a:solidFill>
              </a:rPr>
              <a:t>personalization.jpg</a:t>
            </a:r>
            <a:endParaRPr lang="en-US" sz="1000" dirty="0">
              <a:solidFill>
                <a:schemeClr val="bg1">
                  <a:lumMod val="50000"/>
                </a:schemeClr>
              </a:solidFill>
            </a:endParaRPr>
          </a:p>
        </p:txBody>
      </p:sp>
      <p:pic>
        <p:nvPicPr>
          <p:cNvPr id="3" name="Picture 2"/>
          <p:cNvPicPr>
            <a:picLocks noChangeAspect="1"/>
          </p:cNvPicPr>
          <p:nvPr/>
        </p:nvPicPr>
        <p:blipFill>
          <a:blip r:embed="rId4"/>
          <a:stretch>
            <a:fillRect/>
          </a:stretch>
        </p:blipFill>
        <p:spPr>
          <a:xfrm>
            <a:off x="5359400" y="4119721"/>
            <a:ext cx="3725300" cy="2532526"/>
          </a:xfrm>
          <a:prstGeom prst="rect">
            <a:avLst/>
          </a:prstGeom>
        </p:spPr>
      </p:pic>
      <p:sp>
        <p:nvSpPr>
          <p:cNvPr id="9" name="TextBox 8"/>
          <p:cNvSpPr txBox="1"/>
          <p:nvPr/>
        </p:nvSpPr>
        <p:spPr>
          <a:xfrm>
            <a:off x="16246" y="6588442"/>
            <a:ext cx="5083443" cy="246221"/>
          </a:xfrm>
          <a:prstGeom prst="rect">
            <a:avLst/>
          </a:prstGeom>
          <a:noFill/>
        </p:spPr>
        <p:txBody>
          <a:bodyPr wrap="none" rtlCol="0">
            <a:spAutoFit/>
          </a:bodyPr>
          <a:lstStyle/>
          <a:p>
            <a:r>
              <a:rPr lang="en-US" sz="1000" dirty="0">
                <a:solidFill>
                  <a:schemeClr val="bg1">
                    <a:lumMod val="50000"/>
                  </a:schemeClr>
                </a:solidFill>
              </a:rPr>
              <a:t>https://</a:t>
            </a:r>
            <a:r>
              <a:rPr lang="en-US" sz="1000" dirty="0" err="1">
                <a:solidFill>
                  <a:schemeClr val="bg1">
                    <a:lumMod val="50000"/>
                  </a:schemeClr>
                </a:solidFill>
              </a:rPr>
              <a:t>en.wikipedia.org</a:t>
            </a:r>
            <a:r>
              <a:rPr lang="en-US" sz="1000" dirty="0">
                <a:solidFill>
                  <a:schemeClr val="bg1">
                    <a:lumMod val="50000"/>
                  </a:schemeClr>
                </a:solidFill>
              </a:rPr>
              <a:t>/?title=</a:t>
            </a:r>
            <a:r>
              <a:rPr lang="en-US" sz="1000" dirty="0" err="1">
                <a:solidFill>
                  <a:schemeClr val="bg1">
                    <a:lumMod val="50000"/>
                  </a:schemeClr>
                </a:solidFill>
              </a:rPr>
              <a:t>Telephone_directory</a:t>
            </a:r>
            <a:r>
              <a:rPr lang="en-US" sz="1000" dirty="0">
                <a:solidFill>
                  <a:schemeClr val="bg1">
                    <a:lumMod val="50000"/>
                  </a:schemeClr>
                </a:solidFill>
              </a:rPr>
              <a:t>#/media/File:Telefonbog_ubt-1.JPG</a:t>
            </a:r>
          </a:p>
        </p:txBody>
      </p:sp>
      <p:sp>
        <p:nvSpPr>
          <p:cNvPr id="4" name="Slide Number Placeholder 3"/>
          <p:cNvSpPr>
            <a:spLocks noGrp="1"/>
          </p:cNvSpPr>
          <p:nvPr>
            <p:ph type="sldNum" sz="quarter" idx="12"/>
          </p:nvPr>
        </p:nvSpPr>
        <p:spPr/>
        <p:txBody>
          <a:bodyPr/>
          <a:lstStyle/>
          <a:p>
            <a:fld id="{9F2F5E10-5301-4EE6-90D2-A6C4A3F62BED}" type="slidenum">
              <a:rPr lang="en-US" smtClean="0"/>
              <a:t>8</a:t>
            </a:fld>
            <a:endParaRPr lang="en-US"/>
          </a:p>
        </p:txBody>
      </p:sp>
    </p:spTree>
    <p:extLst>
      <p:ext uri="{BB962C8B-B14F-4D97-AF65-F5344CB8AC3E}">
        <p14:creationId xmlns:p14="http://schemas.microsoft.com/office/powerpoint/2010/main" val="1069363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Sensitive Data and Privacy</a:t>
            </a:r>
            <a:endParaRPr lang="en-US" dirty="0"/>
          </a:p>
        </p:txBody>
      </p:sp>
      <p:sp>
        <p:nvSpPr>
          <p:cNvPr id="8" name="Text Placeholder 7"/>
          <p:cNvSpPr>
            <a:spLocks noGrp="1"/>
          </p:cNvSpPr>
          <p:nvPr>
            <p:ph type="body" idx="1"/>
          </p:nvPr>
        </p:nvSpPr>
        <p:spPr>
          <a:xfrm>
            <a:off x="439857" y="1942571"/>
            <a:ext cx="3767328" cy="762000"/>
          </a:xfrm>
        </p:spPr>
        <p:txBody>
          <a:bodyPr/>
          <a:lstStyle/>
          <a:p>
            <a:r>
              <a:rPr lang="en-US" sz="3200" dirty="0" smtClean="0">
                <a:solidFill>
                  <a:srgbClr val="FF0000"/>
                </a:solidFill>
              </a:rPr>
              <a:t>Sensitive Data</a:t>
            </a:r>
            <a:endParaRPr lang="en-US" sz="3200" dirty="0">
              <a:solidFill>
                <a:srgbClr val="FF0000"/>
              </a:solidFill>
            </a:endParaRPr>
          </a:p>
        </p:txBody>
      </p:sp>
      <p:sp>
        <p:nvSpPr>
          <p:cNvPr id="9" name="Content Placeholder 8"/>
          <p:cNvSpPr>
            <a:spLocks noGrp="1"/>
          </p:cNvSpPr>
          <p:nvPr>
            <p:ph sz="half" idx="2"/>
          </p:nvPr>
        </p:nvSpPr>
        <p:spPr>
          <a:xfrm>
            <a:off x="439857" y="2851815"/>
            <a:ext cx="3767328" cy="3843264"/>
          </a:xfrm>
          <a:ln>
            <a:solidFill>
              <a:schemeClr val="bg2">
                <a:lumMod val="50000"/>
              </a:schemeClr>
            </a:solidFill>
          </a:ln>
        </p:spPr>
        <p:txBody>
          <a:bodyPr>
            <a:normAutofit fontScale="92500" lnSpcReduction="20000"/>
          </a:bodyPr>
          <a:lstStyle/>
          <a:p>
            <a:r>
              <a:rPr lang="en-US" sz="2400" dirty="0" smtClean="0"/>
              <a:t>Data about individuals and organizations that should not be freely disseminated and publicized</a:t>
            </a:r>
          </a:p>
          <a:p>
            <a:pPr lvl="1"/>
            <a:r>
              <a:rPr lang="en-US" sz="2400" dirty="0" smtClean="0"/>
              <a:t>Health</a:t>
            </a:r>
          </a:p>
          <a:p>
            <a:pPr lvl="1"/>
            <a:r>
              <a:rPr lang="en-US" sz="2400" dirty="0" smtClean="0"/>
              <a:t>Education</a:t>
            </a:r>
          </a:p>
          <a:p>
            <a:pPr lvl="1"/>
            <a:r>
              <a:rPr lang="en-US" sz="2400" dirty="0" smtClean="0"/>
              <a:t>Finance</a:t>
            </a:r>
          </a:p>
          <a:p>
            <a:pPr lvl="1"/>
            <a:r>
              <a:rPr lang="en-US" sz="2400" dirty="0" smtClean="0"/>
              <a:t>Demographic</a:t>
            </a:r>
          </a:p>
          <a:p>
            <a:pPr lvl="1"/>
            <a:r>
              <a:rPr lang="en-US" sz="2400" dirty="0" smtClean="0"/>
              <a:t>Criminal</a:t>
            </a:r>
          </a:p>
          <a:p>
            <a:pPr lvl="1"/>
            <a:r>
              <a:rPr lang="en-US" sz="2400" dirty="0" smtClean="0"/>
              <a:t>Location</a:t>
            </a:r>
          </a:p>
          <a:p>
            <a:pPr lvl="1"/>
            <a:r>
              <a:rPr lang="en-US" sz="2400" dirty="0" smtClean="0"/>
              <a:t>Behavior</a:t>
            </a:r>
          </a:p>
          <a:p>
            <a:pPr lvl="1"/>
            <a:endParaRPr lang="en-US" sz="2400" dirty="0"/>
          </a:p>
        </p:txBody>
      </p:sp>
      <p:sp>
        <p:nvSpPr>
          <p:cNvPr id="10" name="Text Placeholder 9"/>
          <p:cNvSpPr>
            <a:spLocks noGrp="1"/>
          </p:cNvSpPr>
          <p:nvPr>
            <p:ph type="body" sz="quarter" idx="3"/>
          </p:nvPr>
        </p:nvSpPr>
        <p:spPr>
          <a:xfrm>
            <a:off x="4820975" y="1942571"/>
            <a:ext cx="3767328" cy="762000"/>
          </a:xfrm>
        </p:spPr>
        <p:txBody>
          <a:bodyPr/>
          <a:lstStyle/>
          <a:p>
            <a:r>
              <a:rPr lang="en-US" sz="3200" dirty="0" smtClean="0">
                <a:solidFill>
                  <a:srgbClr val="FF0000"/>
                </a:solidFill>
              </a:rPr>
              <a:t>Privacy</a:t>
            </a:r>
            <a:endParaRPr lang="en-US" sz="3200" dirty="0">
              <a:solidFill>
                <a:srgbClr val="FF0000"/>
              </a:solidFill>
            </a:endParaRPr>
          </a:p>
        </p:txBody>
      </p:sp>
      <p:sp>
        <p:nvSpPr>
          <p:cNvPr id="11" name="Content Placeholder 10"/>
          <p:cNvSpPr>
            <a:spLocks noGrp="1"/>
          </p:cNvSpPr>
          <p:nvPr>
            <p:ph sz="quarter" idx="4"/>
          </p:nvPr>
        </p:nvSpPr>
        <p:spPr>
          <a:xfrm>
            <a:off x="4820975" y="2851815"/>
            <a:ext cx="3767328" cy="3843264"/>
          </a:xfrm>
          <a:ln>
            <a:solidFill>
              <a:schemeClr val="bg2">
                <a:lumMod val="50000"/>
              </a:schemeClr>
            </a:solidFill>
          </a:ln>
        </p:spPr>
        <p:txBody>
          <a:bodyPr>
            <a:noAutofit/>
          </a:bodyPr>
          <a:lstStyle/>
          <a:p>
            <a:r>
              <a:rPr lang="en-US" sz="2400" dirty="0" smtClean="0"/>
              <a:t>Desire to limit the dissemination of sensitive data</a:t>
            </a:r>
          </a:p>
          <a:p>
            <a:r>
              <a:rPr lang="en-US" sz="2400" dirty="0" smtClean="0"/>
              <a:t>Lots of technology, but:</a:t>
            </a:r>
          </a:p>
          <a:p>
            <a:pPr lvl="1"/>
            <a:r>
              <a:rPr lang="en-US" sz="2400" dirty="0"/>
              <a:t>U</a:t>
            </a:r>
            <a:r>
              <a:rPr lang="en-US" sz="2400" dirty="0" smtClean="0"/>
              <a:t>nclear requirements</a:t>
            </a:r>
          </a:p>
          <a:p>
            <a:pPr lvl="1"/>
            <a:r>
              <a:rPr lang="en-US" sz="2400" dirty="0" smtClean="0"/>
              <a:t>Unclear behaviors</a:t>
            </a:r>
          </a:p>
        </p:txBody>
      </p:sp>
      <p:sp>
        <p:nvSpPr>
          <p:cNvPr id="4" name="Slide Number Placeholder 3"/>
          <p:cNvSpPr>
            <a:spLocks noGrp="1"/>
          </p:cNvSpPr>
          <p:nvPr>
            <p:ph type="sldNum" sz="quarter" idx="12"/>
          </p:nvPr>
        </p:nvSpPr>
        <p:spPr/>
        <p:txBody>
          <a:bodyPr/>
          <a:lstStyle/>
          <a:p>
            <a:fld id="{9F2F5E10-5301-4EE6-90D2-A6C4A3F62BED}" type="slidenum">
              <a:rPr lang="en-US" smtClean="0"/>
              <a:t>9</a:t>
            </a:fld>
            <a:endParaRPr lang="en-US"/>
          </a:p>
        </p:txBody>
      </p:sp>
    </p:spTree>
    <p:extLst>
      <p:ext uri="{BB962C8B-B14F-4D97-AF65-F5344CB8AC3E}">
        <p14:creationId xmlns:p14="http://schemas.microsoft.com/office/powerpoint/2010/main" val="4138681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5970</TotalTime>
  <Words>1707</Words>
  <Application>Microsoft Macintosh PowerPoint</Application>
  <PresentationFormat>On-screen Show (4:3)</PresentationFormat>
  <Paragraphs>294</Paragraphs>
  <Slides>35</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Ayuthaya</vt:lpstr>
      <vt:lpstr>Book Antiqua</vt:lpstr>
      <vt:lpstr>Calibri</vt:lpstr>
      <vt:lpstr>Calisto MT</vt:lpstr>
      <vt:lpstr>ＭＳ Ｐゴシック</vt:lpstr>
      <vt:lpstr>PMingLiU</vt:lpstr>
      <vt:lpstr>Times</vt:lpstr>
      <vt:lpstr>Wingdings</vt:lpstr>
      <vt:lpstr>宋体</vt:lpstr>
      <vt:lpstr>Arial</vt:lpstr>
      <vt:lpstr>Genesis</vt:lpstr>
      <vt:lpstr>Document</vt:lpstr>
      <vt:lpstr> </vt:lpstr>
      <vt:lpstr>Intended Audience</vt:lpstr>
      <vt:lpstr>These materials are released under a CC-BY License </vt:lpstr>
      <vt:lpstr>Acknowledgments</vt:lpstr>
      <vt:lpstr>Privacy</vt:lpstr>
      <vt:lpstr>Privacy</vt:lpstr>
      <vt:lpstr>The Rise of Privacy Concerns</vt:lpstr>
      <vt:lpstr>Private and Sensitive Data </vt:lpstr>
      <vt:lpstr>Sensitive Data and Privacy</vt:lpstr>
      <vt:lpstr>Sensitive Data</vt:lpstr>
      <vt:lpstr>OECD’s Eight Principles of Fair Information Practices  [OECD 1980]</vt:lpstr>
      <vt:lpstr>PowerPoint Presentation</vt:lpstr>
      <vt:lpstr>PowerPoint Presentation</vt:lpstr>
      <vt:lpstr>PowerPoint Presentation</vt:lpstr>
      <vt:lpstr>PowerPoint Presentation</vt:lpstr>
      <vt:lpstr>PowerPoint Presentation</vt:lpstr>
      <vt:lpstr>Anonymization Techniques</vt:lpstr>
      <vt:lpstr>Problems with  Anonymization Techniques </vt:lpstr>
      <vt:lpstr>Examples of Re-Identification through Linking Data: (I) Medical Records</vt:lpstr>
      <vt:lpstr>Examples of Re-Identification through Linking Data: (II) Opinions</vt:lpstr>
      <vt:lpstr>Examples of Re-Identification through Linking Data: (III) Behavior Patterns</vt:lpstr>
      <vt:lpstr>Addressing the Problems of Simple Anonymization Techniques </vt:lpstr>
      <vt:lpstr>Addressing Anomymization Problems:  k-Anonymity</vt:lpstr>
      <vt:lpstr>Addressing Anomymization Problems:  l-Diversity</vt:lpstr>
      <vt:lpstr>Addressing Anomymization Problems:  t-Closeness</vt:lpstr>
      <vt:lpstr>Differential Privacy</vt:lpstr>
      <vt:lpstr>Privacy-Aware Workflows</vt:lpstr>
      <vt:lpstr>Summary: Threats to Privacy</vt:lpstr>
      <vt:lpstr>Reproducibility</vt:lpstr>
      <vt:lpstr>PowerPoint Presentation</vt:lpstr>
      <vt:lpstr>PowerPoint Presentation</vt:lpstr>
      <vt:lpstr>Societal Value of Data and Data Science</vt:lpstr>
      <vt:lpstr>Granting Access to Private Records: Health Information </vt:lpstr>
      <vt:lpstr>PowerPoint Presentation</vt:lpstr>
      <vt:lpstr>Privacy</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Gil</dc:creator>
  <cp:lastModifiedBy>Microsoft Office User</cp:lastModifiedBy>
  <cp:revision>247</cp:revision>
  <cp:lastPrinted>2016-11-11T14:52:43Z</cp:lastPrinted>
  <dcterms:created xsi:type="dcterms:W3CDTF">2015-06-10T16:51:26Z</dcterms:created>
  <dcterms:modified xsi:type="dcterms:W3CDTF">2017-07-19T07:18:16Z</dcterms:modified>
</cp:coreProperties>
</file>